
<file path=[Content_Types].xml><?xml version="1.0" encoding="utf-8"?>
<Types xmlns="http://schemas.openxmlformats.org/package/2006/content-types">
  <Default Extension="png" ContentType="image/png"/>
  <Default Extension="bin" ContentType="application/vnd.openxmlformats-officedocument.oleObject"/>
  <Default Extension="tmp" ContentType="image/png"/>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heme/theme2.xml" ContentType="application/vnd.openxmlformats-officedocument.theme+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4"/>
  </p:notesMasterIdLst>
  <p:sldIdLst>
    <p:sldId id="419" r:id="rId2"/>
    <p:sldId id="421" r:id="rId3"/>
    <p:sldId id="417" r:id="rId4"/>
    <p:sldId id="423" r:id="rId5"/>
    <p:sldId id="424" r:id="rId6"/>
    <p:sldId id="425" r:id="rId7"/>
    <p:sldId id="426" r:id="rId8"/>
    <p:sldId id="427" r:id="rId9"/>
    <p:sldId id="428" r:id="rId10"/>
    <p:sldId id="429" r:id="rId11"/>
    <p:sldId id="430" r:id="rId12"/>
    <p:sldId id="431" r:id="rId13"/>
    <p:sldId id="432" r:id="rId14"/>
    <p:sldId id="436" r:id="rId15"/>
    <p:sldId id="437" r:id="rId16"/>
    <p:sldId id="438" r:id="rId17"/>
    <p:sldId id="439" r:id="rId18"/>
    <p:sldId id="440" r:id="rId19"/>
    <p:sldId id="441" r:id="rId20"/>
    <p:sldId id="442" r:id="rId21"/>
    <p:sldId id="443" r:id="rId22"/>
    <p:sldId id="444" r:id="rId23"/>
    <p:sldId id="445" r:id="rId24"/>
    <p:sldId id="447" r:id="rId25"/>
    <p:sldId id="448" r:id="rId26"/>
    <p:sldId id="449" r:id="rId27"/>
    <p:sldId id="422" r:id="rId28"/>
    <p:sldId id="450" r:id="rId29"/>
    <p:sldId id="451" r:id="rId30"/>
    <p:sldId id="452" r:id="rId31"/>
    <p:sldId id="453" r:id="rId32"/>
    <p:sldId id="454" r:id="rId33"/>
    <p:sldId id="455" r:id="rId34"/>
    <p:sldId id="456" r:id="rId35"/>
    <p:sldId id="457" r:id="rId36"/>
    <p:sldId id="458" r:id="rId37"/>
    <p:sldId id="459" r:id="rId38"/>
    <p:sldId id="460" r:id="rId39"/>
    <p:sldId id="461" r:id="rId40"/>
    <p:sldId id="462" r:id="rId41"/>
    <p:sldId id="463" r:id="rId42"/>
    <p:sldId id="418" r:id="rId43"/>
  </p:sldIdLst>
  <p:sldSz cx="9144000" cy="5143500" type="screen16x9"/>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562">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CDD2BF"/>
    <a:srgbClr val="2C4F88"/>
    <a:srgbClr val="05151B"/>
    <a:srgbClr val="13446A"/>
    <a:srgbClr val="000B11"/>
    <a:srgbClr val="000813"/>
    <a:srgbClr val="010114"/>
    <a:srgbClr val="06001A"/>
    <a:srgbClr val="D9D9D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78" autoAdjust="0"/>
    <p:restoredTop sz="94660"/>
  </p:normalViewPr>
  <p:slideViewPr>
    <p:cSldViewPr snapToGrid="0">
      <p:cViewPr varScale="1">
        <p:scale>
          <a:sx n="153" d="100"/>
          <a:sy n="153" d="100"/>
        </p:scale>
        <p:origin x="522" y="138"/>
      </p:cViewPr>
      <p:guideLst>
        <p:guide orient="horz" pos="1562"/>
        <p:guide pos="2880"/>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6.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7.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7.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9.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5.wmf"/><Relationship Id="rId1" Type="http://schemas.openxmlformats.org/officeDocument/2006/relationships/image" Target="../media/image10.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2021-10-27</a:t>
            </a:fld>
            <a:endParaRPr lang="zh-CN" altLang="en-US"/>
          </a:p>
        </p:txBody>
      </p:sp>
      <p:sp>
        <p:nvSpPr>
          <p:cNvPr id="4" name="幻灯片图像占位符 3"/>
          <p:cNvSpPr>
            <a:spLocks noGrp="1" noRot="1" noChangeAspect="1"/>
          </p:cNvSpPr>
          <p:nvPr>
            <p:ph type="sldImg" idx="2"/>
          </p:nvPr>
        </p:nvSpPr>
        <p:spPr>
          <a:xfrm>
            <a:off x="686280" y="1143000"/>
            <a:ext cx="548544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extLst>
      <p:ext uri="{BB962C8B-B14F-4D97-AF65-F5344CB8AC3E}">
        <p14:creationId xmlns:p14="http://schemas.microsoft.com/office/powerpoint/2010/main" val="15637737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tags" Target="../tags/tag9.xml"/><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slideMaster" Target="../slideMasters/slideMaster1.xml"/><Relationship Id="rId5" Type="http://schemas.openxmlformats.org/officeDocument/2006/relationships/tags" Target="../tags/tag11.xml"/><Relationship Id="rId4" Type="http://schemas.openxmlformats.org/officeDocument/2006/relationships/tags" Target="../tags/tag10.xml"/></Relationships>
</file>

<file path=ppt/slideLayouts/_rels/slideLayout10.xml.rels><?xml version="1.0" encoding="UTF-8" standalone="yes"?>
<Relationships xmlns="http://schemas.openxmlformats.org/package/2006/relationships"><Relationship Id="rId3" Type="http://schemas.openxmlformats.org/officeDocument/2006/relationships/tags" Target="../tags/tag56.xml"/><Relationship Id="rId2" Type="http://schemas.openxmlformats.org/officeDocument/2006/relationships/tags" Target="../tags/tag55.xml"/><Relationship Id="rId1" Type="http://schemas.openxmlformats.org/officeDocument/2006/relationships/tags" Target="../tags/tag54.xml"/><Relationship Id="rId5" Type="http://schemas.openxmlformats.org/officeDocument/2006/relationships/slideMaster" Target="../slideMasters/slideMaster1.xml"/><Relationship Id="rId4" Type="http://schemas.openxmlformats.org/officeDocument/2006/relationships/tags" Target="../tags/tag57.xml"/></Relationships>
</file>

<file path=ppt/slideLayouts/_rels/slideLayout11.xml.rels><?xml version="1.0" encoding="UTF-8" standalone="yes"?>
<Relationships xmlns="http://schemas.openxmlformats.org/package/2006/relationships"><Relationship Id="rId3" Type="http://schemas.openxmlformats.org/officeDocument/2006/relationships/tags" Target="../tags/tag60.xml"/><Relationship Id="rId2" Type="http://schemas.openxmlformats.org/officeDocument/2006/relationships/tags" Target="../tags/tag59.xml"/><Relationship Id="rId1" Type="http://schemas.openxmlformats.org/officeDocument/2006/relationships/tags" Target="../tags/tag58.xml"/><Relationship Id="rId6" Type="http://schemas.openxmlformats.org/officeDocument/2006/relationships/slideMaster" Target="../slideMasters/slideMaster1.xml"/><Relationship Id="rId5" Type="http://schemas.openxmlformats.org/officeDocument/2006/relationships/tags" Target="../tags/tag62.xml"/><Relationship Id="rId4" Type="http://schemas.openxmlformats.org/officeDocument/2006/relationships/tags" Target="../tags/tag6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tags" Target="../tags/tag14.xml"/><Relationship Id="rId2" Type="http://schemas.openxmlformats.org/officeDocument/2006/relationships/tags" Target="../tags/tag13.xml"/><Relationship Id="rId1" Type="http://schemas.openxmlformats.org/officeDocument/2006/relationships/tags" Target="../tags/tag12.xml"/><Relationship Id="rId6" Type="http://schemas.openxmlformats.org/officeDocument/2006/relationships/slideMaster" Target="../slideMasters/slideMaster1.xml"/><Relationship Id="rId5" Type="http://schemas.openxmlformats.org/officeDocument/2006/relationships/tags" Target="../tags/tag16.xml"/><Relationship Id="rId4" Type="http://schemas.openxmlformats.org/officeDocument/2006/relationships/tags" Target="../tags/tag15.xml"/></Relationships>
</file>

<file path=ppt/slideLayouts/_rels/slideLayout3.xml.rels><?xml version="1.0" encoding="UTF-8" standalone="yes"?>
<Relationships xmlns="http://schemas.openxmlformats.org/package/2006/relationships"><Relationship Id="rId3" Type="http://schemas.openxmlformats.org/officeDocument/2006/relationships/tags" Target="../tags/tag19.xml"/><Relationship Id="rId2" Type="http://schemas.openxmlformats.org/officeDocument/2006/relationships/tags" Target="../tags/tag18.xml"/><Relationship Id="rId1" Type="http://schemas.openxmlformats.org/officeDocument/2006/relationships/tags" Target="../tags/tag17.xml"/><Relationship Id="rId6" Type="http://schemas.openxmlformats.org/officeDocument/2006/relationships/slideMaster" Target="../slideMasters/slideMaster1.xml"/><Relationship Id="rId5" Type="http://schemas.openxmlformats.org/officeDocument/2006/relationships/tags" Target="../tags/tag21.xml"/><Relationship Id="rId4" Type="http://schemas.openxmlformats.org/officeDocument/2006/relationships/tags" Target="../tags/tag20.xml"/></Relationships>
</file>

<file path=ppt/slideLayouts/_rels/slideLayout4.xml.rels><?xml version="1.0" encoding="UTF-8" standalone="yes"?>
<Relationships xmlns="http://schemas.openxmlformats.org/package/2006/relationships"><Relationship Id="rId3" Type="http://schemas.openxmlformats.org/officeDocument/2006/relationships/tags" Target="../tags/tag24.xml"/><Relationship Id="rId7" Type="http://schemas.openxmlformats.org/officeDocument/2006/relationships/slideMaster" Target="../slideMasters/slideMaster1.xml"/><Relationship Id="rId2" Type="http://schemas.openxmlformats.org/officeDocument/2006/relationships/tags" Target="../tags/tag23.xml"/><Relationship Id="rId1" Type="http://schemas.openxmlformats.org/officeDocument/2006/relationships/tags" Target="../tags/tag22.xml"/><Relationship Id="rId6" Type="http://schemas.openxmlformats.org/officeDocument/2006/relationships/tags" Target="../tags/tag27.xml"/><Relationship Id="rId5" Type="http://schemas.openxmlformats.org/officeDocument/2006/relationships/tags" Target="../tags/tag26.xml"/><Relationship Id="rId4" Type="http://schemas.openxmlformats.org/officeDocument/2006/relationships/tags" Target="../tags/tag25.xml"/></Relationships>
</file>

<file path=ppt/slideLayouts/_rels/slideLayout5.xml.rels><?xml version="1.0" encoding="UTF-8" standalone="yes"?>
<Relationships xmlns="http://schemas.openxmlformats.org/package/2006/relationships"><Relationship Id="rId8" Type="http://schemas.openxmlformats.org/officeDocument/2006/relationships/tags" Target="../tags/tag35.xml"/><Relationship Id="rId3" Type="http://schemas.openxmlformats.org/officeDocument/2006/relationships/tags" Target="../tags/tag30.xml"/><Relationship Id="rId7" Type="http://schemas.openxmlformats.org/officeDocument/2006/relationships/tags" Target="../tags/tag34.xml"/><Relationship Id="rId2" Type="http://schemas.openxmlformats.org/officeDocument/2006/relationships/tags" Target="../tags/tag29.xml"/><Relationship Id="rId1" Type="http://schemas.openxmlformats.org/officeDocument/2006/relationships/tags" Target="../tags/tag28.xml"/><Relationship Id="rId6" Type="http://schemas.openxmlformats.org/officeDocument/2006/relationships/tags" Target="../tags/tag33.xml"/><Relationship Id="rId5" Type="http://schemas.openxmlformats.org/officeDocument/2006/relationships/tags" Target="../tags/tag32.xml"/><Relationship Id="rId4" Type="http://schemas.openxmlformats.org/officeDocument/2006/relationships/tags" Target="../tags/tag31.xml"/><Relationship Id="rId9"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tags" Target="../tags/tag36.xml"/><Relationship Id="rId5" Type="http://schemas.openxmlformats.org/officeDocument/2006/relationships/slideMaster" Target="../slideMasters/slideMaster1.xml"/><Relationship Id="rId4" Type="http://schemas.openxmlformats.org/officeDocument/2006/relationships/tags" Target="../tags/tag39.xml"/></Relationships>
</file>

<file path=ppt/slideLayouts/_rels/slideLayout7.xml.rels><?xml version="1.0" encoding="UTF-8" standalone="yes"?>
<Relationships xmlns="http://schemas.openxmlformats.org/package/2006/relationships"><Relationship Id="rId3" Type="http://schemas.openxmlformats.org/officeDocument/2006/relationships/tags" Target="../tags/tag42.xml"/><Relationship Id="rId2" Type="http://schemas.openxmlformats.org/officeDocument/2006/relationships/tags" Target="../tags/tag41.xml"/><Relationship Id="rId1" Type="http://schemas.openxmlformats.org/officeDocument/2006/relationships/tags" Target="../tags/tag40.xml"/><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tags" Target="../tags/tag45.xml"/><Relationship Id="rId7" Type="http://schemas.openxmlformats.org/officeDocument/2006/relationships/slideMaster" Target="../slideMasters/slideMaster1.xml"/><Relationship Id="rId2" Type="http://schemas.openxmlformats.org/officeDocument/2006/relationships/tags" Target="../tags/tag44.xml"/><Relationship Id="rId1" Type="http://schemas.openxmlformats.org/officeDocument/2006/relationships/tags" Target="../tags/tag43.xml"/><Relationship Id="rId6" Type="http://schemas.openxmlformats.org/officeDocument/2006/relationships/tags" Target="../tags/tag48.xml"/><Relationship Id="rId5" Type="http://schemas.openxmlformats.org/officeDocument/2006/relationships/tags" Target="../tags/tag47.xml"/><Relationship Id="rId4" Type="http://schemas.openxmlformats.org/officeDocument/2006/relationships/tags" Target="../tags/tag46.xml"/></Relationships>
</file>

<file path=ppt/slideLayouts/_rels/slideLayout9.xml.rels><?xml version="1.0" encoding="UTF-8" standalone="yes"?>
<Relationships xmlns="http://schemas.openxmlformats.org/package/2006/relationships"><Relationship Id="rId3" Type="http://schemas.openxmlformats.org/officeDocument/2006/relationships/tags" Target="../tags/tag51.xml"/><Relationship Id="rId2" Type="http://schemas.openxmlformats.org/officeDocument/2006/relationships/tags" Target="../tags/tag50.xml"/><Relationship Id="rId1" Type="http://schemas.openxmlformats.org/officeDocument/2006/relationships/tags" Target="../tags/tag49.xml"/><Relationship Id="rId6" Type="http://schemas.openxmlformats.org/officeDocument/2006/relationships/slideMaster" Target="../slideMasters/slideMaster1.xml"/><Relationship Id="rId5" Type="http://schemas.openxmlformats.org/officeDocument/2006/relationships/tags" Target="../tags/tag53.xml"/><Relationship Id="rId4" Type="http://schemas.openxmlformats.org/officeDocument/2006/relationships/tags" Target="../tags/tag5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1"/>
            </p:custDataLst>
          </p:nvPr>
        </p:nvSpPr>
        <p:spPr>
          <a:xfrm>
            <a:off x="899100" y="685920"/>
            <a:ext cx="7349400" cy="1928137"/>
          </a:xfrm>
        </p:spPr>
        <p:txBody>
          <a:bodyPr lIns="90000" tIns="46800" rIns="90000" bIns="46800" anchor="b" anchorCtr="0">
            <a:normAutofit/>
          </a:bodyPr>
          <a:lstStyle>
            <a:lvl1pPr algn="ctr">
              <a:defRPr sz="4500" b="1" i="0" spc="300" baseline="0">
                <a:solidFill>
                  <a:schemeClr val="tx1">
                    <a:lumMod val="85000"/>
                    <a:lumOff val="15000"/>
                  </a:schemeClr>
                </a:solidFill>
                <a:effectLst/>
              </a:defRPr>
            </a:lvl1pPr>
          </a:lstStyle>
          <a:p>
            <a:r>
              <a:rPr lang="zh-CN" altLang="en-US" dirty="0"/>
              <a:t>单击此处编辑标题</a:t>
            </a:r>
          </a:p>
        </p:txBody>
      </p:sp>
      <p:sp>
        <p:nvSpPr>
          <p:cNvPr id="3" name="副标题 2"/>
          <p:cNvSpPr>
            <a:spLocks noGrp="1"/>
          </p:cNvSpPr>
          <p:nvPr>
            <p:ph type="subTitle" idx="1" hasCustomPrompt="1"/>
            <p:custDataLst>
              <p:tags r:id="rId2"/>
            </p:custDataLst>
          </p:nvPr>
        </p:nvSpPr>
        <p:spPr>
          <a:xfrm>
            <a:off x="899100" y="2670767"/>
            <a:ext cx="7349400" cy="1104493"/>
          </a:xfrm>
        </p:spPr>
        <p:txBody>
          <a:bodyPr lIns="90000" tIns="46800" rIns="90000" bIns="46800">
            <a:normAutofit/>
          </a:bodyPr>
          <a:lstStyle>
            <a:lvl1pPr marL="0" indent="0" algn="ctr" eaLnBrk="1" fontAlgn="auto" latinLnBrk="0" hangingPunct="1">
              <a:lnSpc>
                <a:spcPct val="110000"/>
              </a:lnSpc>
              <a:buNone/>
              <a:defRPr sz="1800" u="none" strike="noStrike" kern="1200" cap="none" spc="200" normalizeH="0" baseline="0">
                <a:solidFill>
                  <a:schemeClr val="tx1">
                    <a:lumMod val="65000"/>
                    <a:lumOff val="35000"/>
                  </a:schemeClr>
                </a:solidFill>
                <a:uFillTx/>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8035" indent="0" algn="ctr">
              <a:buNone/>
              <a:defRPr sz="1200"/>
            </a:lvl7pPr>
            <a:lvl8pPr marL="2400935" indent="0" algn="ctr">
              <a:buNone/>
              <a:defRPr sz="1200"/>
            </a:lvl8pPr>
            <a:lvl9pPr marL="2743835" indent="0" algn="ctr">
              <a:buNone/>
              <a:defRPr sz="1200"/>
            </a:lvl9pPr>
          </a:lstStyle>
          <a:p>
            <a:r>
              <a:rPr lang="zh-CN" altLang="en-US" dirty="0"/>
              <a:t>单击此处编辑副标题</a:t>
            </a:r>
          </a:p>
        </p:txBody>
      </p:sp>
      <p:sp>
        <p:nvSpPr>
          <p:cNvPr id="16" name="日期占位符 15"/>
          <p:cNvSpPr>
            <a:spLocks noGrp="1"/>
          </p:cNvSpPr>
          <p:nvPr>
            <p:ph type="dt" sz="half" idx="10"/>
            <p:custDataLst>
              <p:tags r:id="rId3"/>
            </p:custDataLst>
          </p:nvPr>
        </p:nvSpPr>
        <p:spPr/>
        <p:txBody>
          <a:bodyPr/>
          <a:lstStyle/>
          <a:p>
            <a:fld id="{760FBDFE-C587-4B4C-A407-44438C67B59E}" type="datetimeFigureOut">
              <a:rPr lang="zh-CN" altLang="en-US" smtClean="0"/>
              <a:t>2021-10-27</a:t>
            </a:fld>
            <a:endParaRPr lang="zh-CN" altLang="en-US"/>
          </a:p>
        </p:txBody>
      </p:sp>
      <p:sp>
        <p:nvSpPr>
          <p:cNvPr id="17" name="页脚占位符 16"/>
          <p:cNvSpPr>
            <a:spLocks noGrp="1"/>
          </p:cNvSpPr>
          <p:nvPr>
            <p:ph type="ftr" sz="quarter" idx="11"/>
            <p:custDataLst>
              <p:tags r:id="rId4"/>
            </p:custDataLst>
          </p:nvPr>
        </p:nvSpPr>
        <p:spPr/>
        <p:txBody>
          <a:bodyPr/>
          <a:lstStyle/>
          <a:p>
            <a:endParaRPr lang="zh-CN" altLang="en-US" dirty="0"/>
          </a:p>
        </p:txBody>
      </p:sp>
      <p:sp>
        <p:nvSpPr>
          <p:cNvPr id="18" name="灯片编号占位符 17"/>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2021-10-27</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p:custDataLst>
              <p:tags r:id="rId4"/>
            </p:custDataLst>
          </p:nvPr>
        </p:nvSpPr>
        <p:spPr>
          <a:xfrm>
            <a:off x="456300" y="580602"/>
            <a:ext cx="8229600" cy="4112819"/>
          </a:xfrm>
        </p:spPr>
        <p:txBody>
          <a:bodyPr/>
          <a:lstStyle>
            <a:lvl1pPr marL="171450" indent="-171450" eaLnBrk="1" fontAlgn="auto" latinLnBrk="0" hangingPunct="1">
              <a:lnSpc>
                <a:spcPct val="130000"/>
              </a:lnSpc>
              <a:buFont typeface="Arial" panose="020B0604020202020204" pitchFamily="34" charset="0"/>
              <a:buChar char="●"/>
              <a:defRPr u="none" strike="noStrike" kern="1200" cap="none" spc="150" normalizeH="0" baseline="0">
                <a:solidFill>
                  <a:schemeClr val="tx1">
                    <a:lumMod val="65000"/>
                    <a:lumOff val="35000"/>
                  </a:schemeClr>
                </a:solidFill>
                <a:uFillTx/>
              </a:defRPr>
            </a:lvl1pPr>
            <a:lvl2pPr marL="514350" indent="-171450" defTabSz="914400" eaLnBrk="1" fontAlgn="auto" latinLnBrk="0" hangingPunct="1">
              <a:lnSpc>
                <a:spcPct val="120000"/>
              </a:lnSpc>
              <a:buFont typeface="Arial" panose="020B0604020202020204" pitchFamily="34" charset="0"/>
              <a:buChar char="●"/>
              <a:tabLst>
                <a:tab pos="1609725" algn="l"/>
                <a:tab pos="1609725" algn="l"/>
                <a:tab pos="1609725" algn="l"/>
                <a:tab pos="1609725" algn="l"/>
              </a:tabLst>
              <a:defRPr u="none" strike="noStrike" kern="1200" cap="none" spc="150" normalizeH="0" baseline="0">
                <a:solidFill>
                  <a:schemeClr val="tx1">
                    <a:lumMod val="65000"/>
                    <a:lumOff val="35000"/>
                  </a:schemeClr>
                </a:solidFill>
                <a:uFillTx/>
              </a:defRPr>
            </a:lvl2pPr>
            <a:lvl3pPr marL="857250" indent="-171450" eaLnBrk="1" fontAlgn="auto" latinLnBrk="0" hangingPunct="1">
              <a:lnSpc>
                <a:spcPct val="120000"/>
              </a:lnSpc>
              <a:buFont typeface="Arial" panose="020B0604020202020204" pitchFamily="34" charset="0"/>
              <a:buChar char="●"/>
              <a:defRPr u="none" strike="noStrike" kern="1200" cap="none" spc="150" normalizeH="0" baseline="0">
                <a:solidFill>
                  <a:schemeClr val="tx1">
                    <a:lumMod val="65000"/>
                    <a:lumOff val="35000"/>
                  </a:schemeClr>
                </a:solidFill>
                <a:uFillTx/>
              </a:defRPr>
            </a:lvl3pPr>
            <a:lvl4pPr marL="1200150" indent="-171450" eaLnBrk="1" fontAlgn="auto" latinLnBrk="0" hangingPunct="1">
              <a:lnSpc>
                <a:spcPct val="120000"/>
              </a:lnSpc>
              <a:buFont typeface="Wingdings" panose="05000000000000000000" charset="0"/>
              <a:buChar char=""/>
              <a:defRPr u="none" strike="noStrike" kern="1200" cap="none" spc="150" normalizeH="0" baseline="0">
                <a:solidFill>
                  <a:schemeClr val="tx1">
                    <a:lumMod val="65000"/>
                    <a:lumOff val="35000"/>
                  </a:schemeClr>
                </a:solidFill>
                <a:uFillTx/>
              </a:defRPr>
            </a:lvl4pPr>
            <a:lvl5pPr marL="1543050" indent="-171450" eaLnBrk="1" fontAlgn="auto" latinLnBrk="0" hangingPunct="1">
              <a:lnSpc>
                <a:spcPct val="120000"/>
              </a:lnSpc>
              <a:buFont typeface="Arial" panose="020B0604020202020204" pitchFamily="34" charset="0"/>
              <a:buChar char="•"/>
              <a:defRPr u="none" strike="noStrike" kern="1200" cap="none" spc="150" normalizeH="0" baseline="0">
                <a:solidFill>
                  <a:schemeClr val="tx1">
                    <a:lumMod val="65000"/>
                    <a:lumOff val="35000"/>
                  </a:schemeClr>
                </a:solidFill>
                <a:uFillTx/>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2021-10-27</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2" name="标题 1"/>
          <p:cNvSpPr>
            <a:spLocks noGrp="1"/>
          </p:cNvSpPr>
          <p:nvPr>
            <p:ph type="title" hasCustomPrompt="1"/>
            <p:custDataLst>
              <p:tags r:id="rId4"/>
            </p:custDataLst>
          </p:nvPr>
        </p:nvSpPr>
        <p:spPr>
          <a:xfrm>
            <a:off x="899100" y="1863326"/>
            <a:ext cx="7349400" cy="764234"/>
          </a:xfrm>
        </p:spPr>
        <p:txBody>
          <a:bodyPr vert="horz" lIns="90000" tIns="46800" rIns="90000" bIns="46800" rtlCol="0" anchor="t" anchorCtr="0">
            <a:normAutofit/>
          </a:bodyPr>
          <a:lstStyle>
            <a:lvl1pPr marL="0" marR="0" algn="ctr" defTabSz="914400" rtl="0" eaLnBrk="1" fontAlgn="auto" latinLnBrk="0" hangingPunct="1">
              <a:lnSpc>
                <a:spcPct val="100000"/>
              </a:lnSpc>
              <a:buNone/>
              <a:defRPr kumimoji="0" lang="zh-CN" altLang="en-US" sz="4500" b="1" i="0" u="none" strike="noStrike" kern="1200" cap="none" spc="300" normalizeH="0" baseline="0" noProof="1" dirty="0">
                <a:solidFill>
                  <a:schemeClr val="tx1">
                    <a:lumMod val="85000"/>
                    <a:lumOff val="15000"/>
                  </a:schemeClr>
                </a:solidFill>
                <a:effectLst/>
                <a:uFillTx/>
                <a:latin typeface="Arial" panose="020B0604020202020204" pitchFamily="34" charset="0"/>
                <a:ea typeface="微软雅黑" panose="020B0503020204020204" pitchFamily="34" charset="-122"/>
                <a:cs typeface="+mj-cs"/>
                <a:sym typeface="+mn-ea"/>
              </a:defRPr>
            </a:lvl1pPr>
          </a:lstStyle>
          <a:p>
            <a:pPr lvl="0"/>
            <a:r>
              <a:rPr>
                <a:sym typeface="+mn-ea"/>
              </a:rPr>
              <a:t>单击此处编辑标题</a:t>
            </a:r>
          </a:p>
        </p:txBody>
      </p:sp>
      <p:sp>
        <p:nvSpPr>
          <p:cNvPr id="7" name="文本占位符 6"/>
          <p:cNvSpPr>
            <a:spLocks noGrp="1"/>
          </p:cNvSpPr>
          <p:nvPr>
            <p:ph type="body" sz="quarter" idx="13"/>
            <p:custDataLst>
              <p:tags r:id="rId5"/>
            </p:custDataLst>
          </p:nvPr>
        </p:nvSpPr>
        <p:spPr>
          <a:xfrm>
            <a:off x="899100" y="2670767"/>
            <a:ext cx="7349400" cy="353762"/>
          </a:xfrm>
        </p:spPr>
        <p:txBody>
          <a:bodyPr lIns="90000" tIns="46800" rIns="90000" bIns="46800">
            <a:normAutofit/>
          </a:bodyPr>
          <a:lstStyle>
            <a:lvl1pPr marL="0" indent="0" algn="ctr">
              <a:lnSpc>
                <a:spcPct val="110000"/>
              </a:lnSpc>
              <a:buNone/>
              <a:defRPr sz="1800" spc="200" baseline="0">
                <a:solidFill>
                  <a:schemeClr val="tx1">
                    <a:lumMod val="65000"/>
                    <a:lumOff val="35000"/>
                  </a:schemeClr>
                </a:solidFill>
              </a:defRPr>
            </a:lvl1pPr>
          </a:lstStyle>
          <a:p>
            <a:pPr lvl="0"/>
            <a:r>
              <a:rPr lang="zh-CN" altLang="en-US" dirty="0"/>
              <a:t>单击此处编辑母版文本样式</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8587791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456300" y="456380"/>
            <a:ext cx="8226900" cy="529293"/>
          </a:xfrm>
        </p:spPr>
        <p:txBody>
          <a:bodyPr vert="horz" lIns="90000" tIns="46800" rIns="90000" bIns="46800" rtlCol="0" anchor="ctr" anchorCtr="0">
            <a:normAutofit/>
          </a:bodyPr>
          <a:lstStyle>
            <a:lvl1pPr marL="0" marR="0" algn="l" defTabSz="914400" rtl="0" eaLnBrk="1" fontAlgn="auto" latinLnBrk="0" hangingPunct="1">
              <a:lnSpc>
                <a:spcPct val="100000"/>
              </a:lnSpc>
              <a:buNone/>
              <a:defRPr kumimoji="0" lang="zh-CN" altLang="en-US" sz="27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p>
        </p:txBody>
      </p:sp>
      <p:sp>
        <p:nvSpPr>
          <p:cNvPr id="3" name="内容占位符 2"/>
          <p:cNvSpPr>
            <a:spLocks noGrp="1"/>
          </p:cNvSpPr>
          <p:nvPr>
            <p:ph idx="1"/>
            <p:custDataLst>
              <p:tags r:id="rId2"/>
            </p:custDataLst>
          </p:nvPr>
        </p:nvSpPr>
        <p:spPr>
          <a:xfrm>
            <a:off x="456300" y="1117996"/>
            <a:ext cx="8226900" cy="3570024"/>
          </a:xfrm>
        </p:spPr>
        <p:txBody>
          <a:bodyPr vert="horz" lIns="90000" tIns="46800" rIns="90000" bIns="46800" rtlCol="0">
            <a:normAutofit/>
          </a:bodyPr>
          <a:lstStyle>
            <a:lvl1pPr marL="171450" marR="0" lvl="0"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35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514350" marR="0" lvl="1" indent="-17145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2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857250" marR="0" lvl="2" indent="-17145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2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200150" marR="0" lvl="3" indent="-17145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05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1543050" marR="0" lvl="4" indent="-17145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05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2021-10-27</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1"/>
            </p:custDataLst>
          </p:nvPr>
        </p:nvSpPr>
        <p:spPr>
          <a:xfrm>
            <a:off x="1493100" y="2886805"/>
            <a:ext cx="5826600" cy="575201"/>
          </a:xfrm>
        </p:spPr>
        <p:txBody>
          <a:bodyPr lIns="90000" tIns="46800" rIns="90000" bIns="46800" anchor="b" anchorCtr="0">
            <a:normAutofit/>
          </a:bodyPr>
          <a:lstStyle>
            <a:lvl1pPr>
              <a:defRPr sz="3300" b="1" i="0" u="none" strike="noStrike" kern="1200" cap="none" spc="300" normalizeH="0" baseline="0">
                <a:solidFill>
                  <a:schemeClr val="tx1">
                    <a:lumMod val="85000"/>
                    <a:lumOff val="15000"/>
                  </a:schemeClr>
                </a:solidFill>
                <a:effectLst/>
                <a:uFillTx/>
              </a:defRPr>
            </a:lvl1pPr>
          </a:lstStyle>
          <a:p>
            <a:r>
              <a:rPr lang="zh-CN" altLang="en-US" dirty="0"/>
              <a:t>单击此处编辑标题</a:t>
            </a:r>
          </a:p>
        </p:txBody>
      </p:sp>
      <p:sp>
        <p:nvSpPr>
          <p:cNvPr id="3" name="文本占位符 2"/>
          <p:cNvSpPr>
            <a:spLocks noGrp="1"/>
          </p:cNvSpPr>
          <p:nvPr>
            <p:ph type="body" idx="1" hasCustomPrompt="1"/>
            <p:custDataLst>
              <p:tags r:id="rId2"/>
            </p:custDataLst>
          </p:nvPr>
        </p:nvSpPr>
        <p:spPr>
          <a:xfrm>
            <a:off x="1493100" y="3462006"/>
            <a:ext cx="5826600" cy="650814"/>
          </a:xfrm>
        </p:spPr>
        <p:txBody>
          <a:bodyPr lIns="90000" tIns="46800" rIns="90000" bIns="46800">
            <a:normAutofit/>
          </a:bodyPr>
          <a:lstStyle>
            <a:lvl1pPr marL="0" indent="0" eaLnBrk="1" fontAlgn="auto" latinLnBrk="0" hangingPunct="1">
              <a:lnSpc>
                <a:spcPct val="130000"/>
              </a:lnSpc>
              <a:buNone/>
              <a:defRPr kumimoji="0" lang="zh-CN" altLang="en-US" sz="1350" b="0" i="0" u="none" strike="noStrike" kern="1200" cap="none" spc="150" normalizeH="0" baseline="0" noProof="1">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8035" indent="0">
              <a:buNone/>
              <a:defRPr sz="1200">
                <a:solidFill>
                  <a:schemeClr val="tx1">
                    <a:tint val="75000"/>
                  </a:schemeClr>
                </a:solidFill>
              </a:defRPr>
            </a:lvl7pPr>
            <a:lvl8pPr marL="2400935" indent="0">
              <a:buNone/>
              <a:defRPr sz="1200">
                <a:solidFill>
                  <a:schemeClr val="tx1">
                    <a:tint val="75000"/>
                  </a:schemeClr>
                </a:solidFill>
              </a:defRPr>
            </a:lvl8pPr>
            <a:lvl9pPr marL="2743835" indent="0">
              <a:buNone/>
              <a:defRPr sz="1200">
                <a:solidFill>
                  <a:schemeClr val="tx1">
                    <a:tint val="75000"/>
                  </a:schemeClr>
                </a:solidFill>
              </a:defRPr>
            </a:lvl9pPr>
          </a:lstStyle>
          <a:p>
            <a:pPr lvl="0"/>
            <a:r>
              <a:rPr lang="zh-CN" altLang="en-US" dirty="0"/>
              <a:t>单击此处编辑文本</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2021-10-27</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456300" y="456380"/>
            <a:ext cx="8226900" cy="529293"/>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27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p>
        </p:txBody>
      </p:sp>
      <p:sp>
        <p:nvSpPr>
          <p:cNvPr id="3" name="内容占位符 2"/>
          <p:cNvSpPr>
            <a:spLocks noGrp="1"/>
          </p:cNvSpPr>
          <p:nvPr>
            <p:ph sz="half" idx="1"/>
            <p:custDataLst>
              <p:tags r:id="rId2"/>
            </p:custDataLst>
          </p:nvPr>
        </p:nvSpPr>
        <p:spPr>
          <a:xfrm>
            <a:off x="456300" y="1126097"/>
            <a:ext cx="3882600" cy="3561923"/>
          </a:xfrm>
        </p:spPr>
        <p:txBody>
          <a:bodyPr vert="horz" lIns="90000" tIns="46800" rIns="90000" bIns="46800" rtlCol="0">
            <a:normAutofit/>
          </a:bodyPr>
          <a:lstStyle>
            <a:lvl1pPr marL="171450" marR="0" lvl="0" indent="-171450" algn="l" defTabSz="914400" rtl="0" eaLnBrk="1" fontAlgn="auto" latinLnBrk="0" hangingPunct="1">
              <a:lnSpc>
                <a:spcPct val="130000"/>
              </a:lnSpc>
              <a:spcBef>
                <a:spcPts val="0"/>
              </a:spcBef>
              <a:spcAft>
                <a:spcPts val="600"/>
              </a:spcAft>
              <a:buFont typeface="Arial" panose="020B0604020202020204" pitchFamily="34" charset="0"/>
              <a:buChar char="●"/>
              <a:defRPr kumimoji="0" lang="zh-CN" altLang="en-US" sz="12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514350" marR="0" lvl="1" indent="-17145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2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857250" marR="0" lvl="2" indent="-17145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2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200150" marR="0" lvl="3" indent="-17145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05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1543050" marR="0" lvl="4" indent="-17145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05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4" name="内容占位符 3"/>
          <p:cNvSpPr>
            <a:spLocks noGrp="1"/>
          </p:cNvSpPr>
          <p:nvPr>
            <p:ph sz="half" idx="2"/>
            <p:custDataLst>
              <p:tags r:id="rId3"/>
            </p:custDataLst>
          </p:nvPr>
        </p:nvSpPr>
        <p:spPr>
          <a:xfrm>
            <a:off x="4808700" y="1126097"/>
            <a:ext cx="3882600" cy="3561923"/>
          </a:xfrm>
        </p:spPr>
        <p:txBody>
          <a:bodyPr lIns="90000" tIns="46800" rIns="90000" bIns="46800">
            <a:normAutofit/>
          </a:bodyPr>
          <a:lstStyle>
            <a:lvl1pPr marL="171450" indent="-171450" eaLnBrk="1" fontAlgn="auto" latinLnBrk="0" hangingPunct="1">
              <a:lnSpc>
                <a:spcPct val="130000"/>
              </a:lnSpc>
              <a:spcAft>
                <a:spcPts val="600"/>
              </a:spcAft>
              <a:buFont typeface="Arial" panose="020B0604020202020204" pitchFamily="34" charset="0"/>
              <a:buChar char="●"/>
              <a:defRPr sz="1200" u="none" strike="noStrike" kern="1200" cap="none" spc="150" normalizeH="0" baseline="0">
                <a:solidFill>
                  <a:schemeClr val="tx1">
                    <a:lumMod val="65000"/>
                    <a:lumOff val="35000"/>
                  </a:schemeClr>
                </a:solidFill>
                <a:latin typeface="Arial" panose="020B0604020202020204" pitchFamily="34" charset="0"/>
                <a:ea typeface="微软雅黑" panose="020B0503020204020204" pitchFamily="34" charset="-122"/>
              </a:defRPr>
            </a:lvl1pPr>
            <a:lvl2pPr marL="514350" indent="-171450" defTabSz="914400" eaLnBrk="1" fontAlgn="auto" latinLnBrk="0" hangingPunct="1">
              <a:lnSpc>
                <a:spcPct val="120000"/>
              </a:lnSpc>
              <a:buFont typeface="Arial" panose="020B0604020202020204" pitchFamily="34" charset="0"/>
              <a:buChar char="●"/>
              <a:tabLst>
                <a:tab pos="1609725" algn="l"/>
                <a:tab pos="1609725" algn="l"/>
                <a:tab pos="1609725" algn="l"/>
                <a:tab pos="1609725" algn="l"/>
              </a:tabLst>
              <a:defRPr sz="1200" u="none" strike="noStrike" kern="1200" cap="none" spc="150" normalizeH="0" baseline="0">
                <a:solidFill>
                  <a:schemeClr val="tx1">
                    <a:lumMod val="65000"/>
                    <a:lumOff val="35000"/>
                  </a:schemeClr>
                </a:solidFill>
                <a:latin typeface="Arial" panose="020B0604020202020204" pitchFamily="34" charset="0"/>
                <a:ea typeface="微软雅黑" panose="020B0503020204020204" pitchFamily="34" charset="-122"/>
              </a:defRPr>
            </a:lvl2pPr>
            <a:lvl3pPr marL="857250" indent="-171450" eaLnBrk="1" fontAlgn="auto" latinLnBrk="0" hangingPunct="1">
              <a:lnSpc>
                <a:spcPct val="120000"/>
              </a:lnSpc>
              <a:buFont typeface="Arial" panose="020B0604020202020204" pitchFamily="34" charset="0"/>
              <a:buChar char="●"/>
              <a:defRPr sz="1200" u="none" strike="noStrike" kern="1200" cap="none" spc="150" normalizeH="0" baseline="0">
                <a:solidFill>
                  <a:schemeClr val="tx1">
                    <a:lumMod val="65000"/>
                    <a:lumOff val="35000"/>
                  </a:schemeClr>
                </a:solidFill>
                <a:latin typeface="Arial" panose="020B0604020202020204" pitchFamily="34" charset="0"/>
                <a:ea typeface="微软雅黑" panose="020B0503020204020204" pitchFamily="34" charset="-122"/>
              </a:defRPr>
            </a:lvl3pPr>
            <a:lvl4pPr marL="1200150" indent="-171450" eaLnBrk="1" fontAlgn="auto" latinLnBrk="0" hangingPunct="1">
              <a:lnSpc>
                <a:spcPct val="120000"/>
              </a:lnSpc>
              <a:buFont typeface="Wingdings" panose="05000000000000000000" charset="0"/>
              <a:buChar char=""/>
              <a:defRPr sz="1050" u="none" strike="noStrike" kern="1200" cap="none" spc="150" normalizeH="0" baseline="0">
                <a:solidFill>
                  <a:schemeClr val="tx1">
                    <a:lumMod val="65000"/>
                    <a:lumOff val="35000"/>
                  </a:schemeClr>
                </a:solidFill>
                <a:latin typeface="Arial" panose="020B0604020202020204" pitchFamily="34" charset="0"/>
                <a:ea typeface="微软雅黑" panose="020B0503020204020204" pitchFamily="34" charset="-122"/>
              </a:defRPr>
            </a:lvl4pPr>
            <a:lvl5pPr eaLnBrk="1" fontAlgn="auto" latinLnBrk="0" hangingPunct="1">
              <a:lnSpc>
                <a:spcPct val="120000"/>
              </a:lnSpc>
              <a:defRPr sz="1050" u="none" strike="noStrike" kern="1200" cap="none" spc="150" normalizeH="0">
                <a:solidFill>
                  <a:schemeClr val="tx1">
                    <a:lumMod val="65000"/>
                    <a:lumOff val="35000"/>
                  </a:schemeClr>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custDataLst>
              <p:tags r:id="rId4"/>
            </p:custDataLst>
          </p:nvPr>
        </p:nvSpPr>
        <p:spPr/>
        <p:txBody>
          <a:bodyPr/>
          <a:lstStyle/>
          <a:p>
            <a:fld id="{760FBDFE-C587-4B4C-A407-44438C67B59E}" type="datetimeFigureOut">
              <a:rPr lang="zh-CN" altLang="en-US" smtClean="0"/>
              <a:t>2021-10-27</a:t>
            </a:fld>
            <a:endParaRPr lang="zh-CN" altLang="en-US"/>
          </a:p>
        </p:txBody>
      </p:sp>
      <p:sp>
        <p:nvSpPr>
          <p:cNvPr id="6" name="页脚占位符 5"/>
          <p:cNvSpPr>
            <a:spLocks noGrp="1"/>
          </p:cNvSpPr>
          <p:nvPr>
            <p:ph type="ftr" sz="quarter" idx="11"/>
            <p:custDataLst>
              <p:tags r:id="rId5"/>
            </p:custDataLst>
          </p:nvPr>
        </p:nvSpPr>
        <p:spPr/>
        <p:txBody>
          <a:bodyPr/>
          <a:lstStyle/>
          <a:p>
            <a:endParaRPr lang="zh-CN" altLang="en-US"/>
          </a:p>
        </p:txBody>
      </p:sp>
      <p:sp>
        <p:nvSpPr>
          <p:cNvPr id="7" name="灯片编号占位符 6"/>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456300" y="456380"/>
            <a:ext cx="8226900" cy="529293"/>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27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p>
        </p:txBody>
      </p:sp>
      <p:sp>
        <p:nvSpPr>
          <p:cNvPr id="3" name="文本占位符 2"/>
          <p:cNvSpPr>
            <a:spLocks noGrp="1"/>
          </p:cNvSpPr>
          <p:nvPr>
            <p:ph type="body" idx="1" hasCustomPrompt="1"/>
            <p:custDataLst>
              <p:tags r:id="rId2"/>
            </p:custDataLst>
          </p:nvPr>
        </p:nvSpPr>
        <p:spPr>
          <a:xfrm>
            <a:off x="456300" y="1072088"/>
            <a:ext cx="4006800" cy="286250"/>
          </a:xfrm>
        </p:spPr>
        <p:txBody>
          <a:bodyPr lIns="101600" tIns="38100" rIns="76200" bIns="38100" anchor="t" anchorCtr="0">
            <a:normAutofit/>
          </a:bodyPr>
          <a:lstStyle>
            <a:lvl1pPr marL="0" indent="0" eaLnBrk="1" fontAlgn="auto" latinLnBrk="0" hangingPunct="1">
              <a:lnSpc>
                <a:spcPct val="100000"/>
              </a:lnSpc>
              <a:spcAft>
                <a:spcPts val="0"/>
              </a:spcAft>
              <a:buNone/>
              <a:defRPr sz="1500" b="1" u="none" strike="noStrike" kern="1200" cap="none" spc="200" normalizeH="0" baseline="0">
                <a:solidFill>
                  <a:schemeClr val="tx1">
                    <a:lumMod val="75000"/>
                    <a:lumOff val="25000"/>
                  </a:schemeClr>
                </a:solidFill>
                <a:uFillTx/>
                <a:latin typeface="Arial" panose="020B0604020202020204" pitchFamily="34" charset="0"/>
                <a:ea typeface="微软雅黑" panose="020B0503020204020204" pitchFamily="34" charset="-122"/>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8035" indent="0">
              <a:buNone/>
              <a:defRPr sz="1200" b="1"/>
            </a:lvl7pPr>
            <a:lvl8pPr marL="2400935" indent="0">
              <a:buNone/>
              <a:defRPr sz="1200" b="1"/>
            </a:lvl8pPr>
            <a:lvl9pPr marL="2743835" indent="0">
              <a:buNone/>
              <a:defRPr sz="1200" b="1"/>
            </a:lvl9pPr>
          </a:lstStyle>
          <a:p>
            <a:pPr lvl="0"/>
            <a:r>
              <a:rPr lang="zh-CN" altLang="en-US" dirty="0"/>
              <a:t>单击此处编辑文本</a:t>
            </a:r>
          </a:p>
        </p:txBody>
      </p:sp>
      <p:sp>
        <p:nvSpPr>
          <p:cNvPr id="4" name="内容占位符 3"/>
          <p:cNvSpPr>
            <a:spLocks noGrp="1"/>
          </p:cNvSpPr>
          <p:nvPr>
            <p:ph sz="half" idx="2"/>
            <p:custDataLst>
              <p:tags r:id="rId3"/>
            </p:custDataLst>
          </p:nvPr>
        </p:nvSpPr>
        <p:spPr>
          <a:xfrm>
            <a:off x="456300" y="1390743"/>
            <a:ext cx="4006800" cy="3297277"/>
          </a:xfrm>
        </p:spPr>
        <p:txBody>
          <a:bodyPr vert="horz" lIns="101600" tIns="0" rIns="82550" bIns="0" rtlCol="0">
            <a:normAutofit/>
          </a:bodyPr>
          <a:lstStyle>
            <a:lvl1pPr marL="171450" marR="0" lvl="0" indent="-171450" algn="l" defTabSz="914400" rtl="0" eaLnBrk="1" fontAlgn="auto" latinLnBrk="0" hangingPunct="1">
              <a:lnSpc>
                <a:spcPct val="130000"/>
              </a:lnSpc>
              <a:spcBef>
                <a:spcPts val="0"/>
              </a:spcBef>
              <a:spcAft>
                <a:spcPts val="600"/>
              </a:spcAft>
              <a:buFont typeface="Arial" panose="020B0604020202020204" pitchFamily="34" charset="0"/>
              <a:buChar char="●"/>
              <a:defRPr kumimoji="0" lang="zh-CN" altLang="en-US" sz="12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514350" marR="0" lvl="1" indent="-17145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2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857250" marR="0" lvl="2" indent="-17145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2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200150" marR="0" lvl="3" indent="-17145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05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1543050" marR="0" lvl="4" indent="-17145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05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5" name="文本占位符 4"/>
          <p:cNvSpPr>
            <a:spLocks noGrp="1"/>
          </p:cNvSpPr>
          <p:nvPr>
            <p:ph type="body" sz="quarter" idx="3" hasCustomPrompt="1"/>
            <p:custDataLst>
              <p:tags r:id="rId4"/>
            </p:custDataLst>
          </p:nvPr>
        </p:nvSpPr>
        <p:spPr>
          <a:xfrm>
            <a:off x="4676813" y="1066483"/>
            <a:ext cx="4006800" cy="286250"/>
          </a:xfrm>
        </p:spPr>
        <p:txBody>
          <a:bodyPr vert="horz" lIns="101600" tIns="38100" rIns="76200" bIns="38100" rtlCol="0" anchor="t" anchorCtr="0">
            <a:norm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1500" b="1" i="0" u="none" strike="noStrike" kern="1200" cap="none" spc="200" normalizeH="0" baseline="0" noProof="1" dirty="0">
                <a:solidFill>
                  <a:schemeClr val="tx1">
                    <a:lumMod val="75000"/>
                    <a:lumOff val="25000"/>
                  </a:schemeClr>
                </a:solidFill>
                <a:uFillTx/>
                <a:latin typeface="Arial" panose="020B0604020202020204" pitchFamily="34" charset="0"/>
                <a:ea typeface="微软雅黑" panose="020B0503020204020204" pitchFamily="34" charset="-122"/>
                <a:cs typeface="+mn-cs"/>
                <a:sym typeface="+mn-ea"/>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8035" indent="0">
              <a:buNone/>
              <a:defRPr sz="1200" b="1"/>
            </a:lvl7pPr>
            <a:lvl8pPr marL="2400935" indent="0">
              <a:buNone/>
              <a:defRPr sz="1200" b="1"/>
            </a:lvl8pPr>
            <a:lvl9pPr marL="2743835" indent="0">
              <a:buNone/>
              <a:defRPr sz="1200" b="1"/>
            </a:lvl9pPr>
          </a:lstStyle>
          <a:p>
            <a:pPr lvl="0"/>
            <a:r>
              <a:rPr>
                <a:sym typeface="+mn-ea"/>
              </a:rPr>
              <a:t>单击此处编辑文本</a:t>
            </a:r>
          </a:p>
        </p:txBody>
      </p:sp>
      <p:sp>
        <p:nvSpPr>
          <p:cNvPr id="6" name="内容占位符 5"/>
          <p:cNvSpPr>
            <a:spLocks noGrp="1"/>
          </p:cNvSpPr>
          <p:nvPr>
            <p:ph sz="quarter" idx="4"/>
            <p:custDataLst>
              <p:tags r:id="rId5"/>
            </p:custDataLst>
          </p:nvPr>
        </p:nvSpPr>
        <p:spPr>
          <a:xfrm>
            <a:off x="4676813" y="1390743"/>
            <a:ext cx="4006800" cy="3297277"/>
          </a:xfrm>
        </p:spPr>
        <p:txBody>
          <a:bodyPr vert="horz" lIns="101600" tIns="0" rIns="82550" bIns="0" rtlCol="0">
            <a:normAutofit/>
          </a:bodyPr>
          <a:lstStyle>
            <a:lvl1pPr marL="171450" marR="0" lvl="0" indent="-171450" algn="l" defTabSz="914400" rtl="0" eaLnBrk="1" fontAlgn="auto" latinLnBrk="0" hangingPunct="1">
              <a:lnSpc>
                <a:spcPct val="130000"/>
              </a:lnSpc>
              <a:spcBef>
                <a:spcPts val="0"/>
              </a:spcBef>
              <a:spcAft>
                <a:spcPts val="600"/>
              </a:spcAft>
              <a:buFont typeface="Arial" panose="020B0604020202020204" pitchFamily="34" charset="0"/>
              <a:buChar char="●"/>
              <a:defRPr kumimoji="0" lang="zh-CN" altLang="en-US" sz="12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514350" marR="0" lvl="1" indent="-17145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2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857250" marR="0" lvl="2" indent="-17145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2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200150" marR="0" lvl="3" indent="-17145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05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1543050" marR="0" lvl="4" indent="-17145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05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7" name="日期占位符 6"/>
          <p:cNvSpPr>
            <a:spLocks noGrp="1"/>
          </p:cNvSpPr>
          <p:nvPr>
            <p:ph type="dt" sz="half" idx="10"/>
            <p:custDataLst>
              <p:tags r:id="rId6"/>
            </p:custDataLst>
          </p:nvPr>
        </p:nvSpPr>
        <p:spPr/>
        <p:txBody>
          <a:bodyPr/>
          <a:lstStyle/>
          <a:p>
            <a:fld id="{760FBDFE-C587-4B4C-A407-44438C67B59E}" type="datetimeFigureOut">
              <a:rPr lang="zh-CN" altLang="en-US" smtClean="0"/>
              <a:t>2021-10-27</a:t>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456300" y="456380"/>
            <a:ext cx="8226900" cy="529293"/>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27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a:sym typeface="+mn-ea"/>
              </a:rPr>
              <a:t>单击此处编辑母版标题样式</a:t>
            </a:r>
          </a:p>
        </p:txBody>
      </p:sp>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t>2021-10-27</a:t>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p:txBody>
          <a:bodyPr/>
          <a:lstStyle/>
          <a:p>
            <a:fld id="{760FBDFE-C587-4B4C-A407-44438C67B59E}" type="datetimeFigureOut">
              <a:rPr lang="zh-CN" altLang="en-US" smtClean="0"/>
              <a:t>2021-10-27</a:t>
            </a:fld>
            <a:endParaRPr lang="zh-CN" altLang="en-US"/>
          </a:p>
        </p:txBody>
      </p:sp>
      <p:sp>
        <p:nvSpPr>
          <p:cNvPr id="3" name="页脚占位符 2"/>
          <p:cNvSpPr>
            <a:spLocks noGrp="1"/>
          </p:cNvSpPr>
          <p:nvPr>
            <p:ph type="ftr" sz="quarter" idx="11"/>
            <p:custDataLst>
              <p:tags r:id="rId2"/>
            </p:custDataLst>
          </p:nvPr>
        </p:nvSpPr>
        <p:spPr/>
        <p:txBody>
          <a:bodyPr/>
          <a:lstStyle/>
          <a:p>
            <a:endParaRPr lang="zh-CN" altLang="en-US"/>
          </a:p>
        </p:txBody>
      </p:sp>
      <p:sp>
        <p:nvSpPr>
          <p:cNvPr id="4" name="灯片编号占位符 3"/>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1"/>
            </p:custDataLst>
          </p:nvPr>
        </p:nvSpPr>
        <p:spPr>
          <a:xfrm>
            <a:off x="456248" y="1166540"/>
            <a:ext cx="3924776" cy="3456751"/>
          </a:xfrm>
        </p:spPr>
        <p:txBody>
          <a:bodyPr vert="horz" lIns="90000" tIns="46800" rIns="90000" bIns="46800"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200" b="0" i="0" u="none" strike="noStrike" kern="1200" cap="none" spc="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514350" marR="0" lvl="1" indent="-17145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200" b="0" i="0" u="none" strike="noStrike" kern="1200" cap="none" spc="150" normalizeH="0" baseline="0" noProof="1" dirty="0">
                <a:solidFill>
                  <a:schemeClr val="tx1"/>
                </a:solidFill>
                <a:uFillTx/>
                <a:latin typeface="+mn-lt"/>
                <a:ea typeface="+mn-ea"/>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mn-lt"/>
                <a:ea typeface="+mn-ea"/>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mn-lt"/>
                <a:ea typeface="+mn-ea"/>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2"/>
            </p:custDataLst>
          </p:nvPr>
        </p:nvSpPr>
        <p:spPr>
          <a:xfrm>
            <a:off x="4762800" y="1166604"/>
            <a:ext cx="3920400" cy="3456605"/>
          </a:xfrm>
        </p:spPr>
        <p:txBody>
          <a:bodyPr vert="horz" lIns="90000" tIns="46800" rIns="90000" bIns="46800" rtlCol="0">
            <a:normAutofit/>
          </a:bodyPr>
          <a:lstStyle>
            <a:lvl1pPr marL="0" marR="0" lvl="0" indent="0" algn="l" defTabSz="914400" rtl="0" eaLnBrk="1" fontAlgn="auto" latinLnBrk="0" hangingPunct="1">
              <a:lnSpc>
                <a:spcPct val="130000"/>
              </a:lnSpc>
              <a:spcBef>
                <a:spcPts val="0"/>
              </a:spcBef>
              <a:spcAft>
                <a:spcPts val="600"/>
              </a:spcAft>
              <a:buFont typeface="Arial" panose="020B0604020202020204" pitchFamily="34" charset="0"/>
              <a:buNone/>
              <a:defRPr kumimoji="0" lang="zh-CN" altLang="en-US" sz="12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342900" indent="0" defTabSz="914400" eaLnBrk="1" fontAlgn="auto" latinLnBrk="0" hangingPunct="1">
              <a:buNone/>
              <a:tabLst>
                <a:tab pos="1609725" algn="l"/>
                <a:tab pos="1609725" algn="l"/>
                <a:tab pos="1609725" algn="l"/>
                <a:tab pos="1609725" algn="l"/>
                <a:tab pos="1609725" algn="l"/>
                <a:tab pos="1609725" algn="l"/>
                <a:tab pos="1609725" algn="l"/>
                <a:tab pos="1609725" algn="l"/>
              </a:tabLst>
              <a:defRPr u="none" strike="noStrike" kern="1200" cap="none" spc="150" normalizeH="0">
                <a:solidFill>
                  <a:schemeClr val="tx1">
                    <a:lumMod val="65000"/>
                    <a:lumOff val="35000"/>
                  </a:schemeClr>
                </a:solidFill>
                <a:uFillTx/>
                <a:latin typeface="Arial" panose="020B0604020202020204" pitchFamily="34" charset="0"/>
                <a:ea typeface="微软雅黑" panose="020B0503020204020204" pitchFamily="34" charset="-122"/>
              </a:defRPr>
            </a:lvl2pPr>
            <a:lvl3pPr eaLnBrk="1" fontAlgn="auto" latinLnBrk="0" hangingPunct="1">
              <a:defRPr u="none" strike="noStrike" kern="1200" cap="none" spc="150" normalizeH="0">
                <a:solidFill>
                  <a:schemeClr val="tx1">
                    <a:lumMod val="65000"/>
                    <a:lumOff val="35000"/>
                  </a:schemeClr>
                </a:solidFill>
                <a:uFillTx/>
                <a:latin typeface="Arial" panose="020B0604020202020204" pitchFamily="34" charset="0"/>
                <a:ea typeface="微软雅黑" panose="020B0503020204020204" pitchFamily="34" charset="-122"/>
              </a:defRPr>
            </a:lvl3pPr>
            <a:lvl4pPr eaLnBrk="1" fontAlgn="auto" latinLnBrk="0" hangingPunct="1">
              <a:defRPr u="none" strike="noStrike" kern="1200" cap="none" spc="150" normalizeH="0">
                <a:solidFill>
                  <a:schemeClr val="tx1">
                    <a:lumMod val="65000"/>
                    <a:lumOff val="35000"/>
                  </a:schemeClr>
                </a:solidFill>
                <a:uFillTx/>
                <a:latin typeface="Arial" panose="020B0604020202020204" pitchFamily="34" charset="0"/>
                <a:ea typeface="微软雅黑" panose="020B0503020204020204" pitchFamily="34" charset="-122"/>
              </a:defRPr>
            </a:lvl4pPr>
            <a:lvl5pPr eaLnBrk="1" fontAlgn="auto" latinLnBrk="0" hangingPunct="1">
              <a:defRPr u="none" strike="noStrike" kern="1200" cap="none" spc="150" normalizeH="0">
                <a:solidFill>
                  <a:schemeClr val="tx1">
                    <a:lumMod val="65000"/>
                    <a:lumOff val="35000"/>
                  </a:schemeClr>
                </a:solidFill>
                <a:uFillTx/>
                <a:latin typeface="Arial" panose="020B0604020202020204" pitchFamily="34" charset="0"/>
                <a:ea typeface="微软雅黑" panose="020B0503020204020204" pitchFamily="34" charset="-122"/>
              </a:defRPr>
            </a:lvl5pPr>
          </a:lstStyle>
          <a:p>
            <a:pPr lvl="0"/>
            <a:r>
              <a:rPr dirty="0">
                <a:sym typeface="+mn-ea"/>
              </a:rPr>
              <a:t>单击此处编辑母版文本样式</a:t>
            </a:r>
          </a:p>
        </p:txBody>
      </p:sp>
      <p:sp>
        <p:nvSpPr>
          <p:cNvPr id="5" name="日期占位符 4"/>
          <p:cNvSpPr>
            <a:spLocks noGrp="1"/>
          </p:cNvSpPr>
          <p:nvPr>
            <p:ph type="dt" sz="half" idx="10"/>
            <p:custDataLst>
              <p:tags r:id="rId3"/>
            </p:custDataLst>
          </p:nvPr>
        </p:nvSpPr>
        <p:spPr/>
        <p:txBody>
          <a:bodyPr/>
          <a:lstStyle/>
          <a:p>
            <a:fld id="{9EFD9D74-47D9-4702-A33C-335B63B48DBF}" type="datetimeFigureOut">
              <a:rPr lang="zh-CN" altLang="en-US" smtClean="0"/>
              <a:t>2021-10-27</a:t>
            </a:fld>
            <a:endParaRPr lang="zh-CN" altLang="en-US" dirty="0"/>
          </a:p>
        </p:txBody>
      </p:sp>
      <p:sp>
        <p:nvSpPr>
          <p:cNvPr id="6" name="页脚占位符 5"/>
          <p:cNvSpPr>
            <a:spLocks noGrp="1"/>
          </p:cNvSpPr>
          <p:nvPr>
            <p:ph type="ftr" sz="quarter" idx="11"/>
            <p:custDataLst>
              <p:tags r:id="rId4"/>
            </p:custDataLst>
          </p:nvPr>
        </p:nvSpPr>
        <p:spPr/>
        <p:txBody>
          <a:bodyPr/>
          <a:lstStyle/>
          <a:p>
            <a:endParaRPr lang="zh-CN" altLang="en-US" dirty="0"/>
          </a:p>
        </p:txBody>
      </p:sp>
      <p:sp>
        <p:nvSpPr>
          <p:cNvPr id="7" name="灯片编号占位符 6"/>
          <p:cNvSpPr>
            <a:spLocks noGrp="1"/>
          </p:cNvSpPr>
          <p:nvPr>
            <p:ph type="sldNum" sz="quarter" idx="12"/>
            <p:custDataLst>
              <p:tags r:id="rId5"/>
            </p:custDataLst>
          </p:nvPr>
        </p:nvSpPr>
        <p:spPr/>
        <p:txBody>
          <a:bodyPr/>
          <a:lstStyle/>
          <a:p>
            <a:fld id="{FABC47A4-756D-490B-A52F-7D9E2C9FC05F}" type="slidenum">
              <a:rPr lang="zh-CN" altLang="en-US" smtClean="0"/>
              <a:t>‹#›</a:t>
            </a:fld>
            <a:endParaRPr lang="zh-CN" altLang="en-US"/>
          </a:p>
        </p:txBody>
      </p:sp>
      <p:sp>
        <p:nvSpPr>
          <p:cNvPr id="9" name="标题 8"/>
          <p:cNvSpPr>
            <a:spLocks noGrp="1"/>
          </p:cNvSpPr>
          <p:nvPr>
            <p:ph type="title"/>
            <p:custDataLst>
              <p:tags r:id="rId6"/>
            </p:custDataLst>
          </p:nvPr>
        </p:nvSpPr>
        <p:spPr/>
        <p:txBody>
          <a:bodyPr/>
          <a:lstStyle>
            <a:lvl1pPr>
              <a:defRPr baseline="0"/>
            </a:lvl1pPr>
          </a:lstStyle>
          <a:p>
            <a:r>
              <a:rPr lang="zh-CN" altLang="en-US"/>
              <a:t>单击此处编辑母版标题样式</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1"/>
            </p:custDataLst>
          </p:nvPr>
        </p:nvSpPr>
        <p:spPr>
          <a:xfrm>
            <a:off x="7676100" y="685920"/>
            <a:ext cx="783000" cy="3772560"/>
          </a:xfrm>
        </p:spPr>
        <p:txBody>
          <a:bodyPr vert="eaVert" lIns="90000" tIns="46800" rIns="90000" bIns="46800" rtlCol="0" anchor="ctr" anchorCtr="0">
            <a:normAutofit/>
          </a:bodyPr>
          <a:lstStyle>
            <a:lvl1pPr marL="0" marR="0" lvl="0" algn="l" defTabSz="914400" rtl="0" eaLnBrk="1" fontAlgn="auto" latinLnBrk="0" hangingPunct="1">
              <a:lnSpc>
                <a:spcPct val="100000"/>
              </a:lnSpc>
              <a:spcAft>
                <a:spcPts val="0"/>
              </a:spcAft>
              <a:buNone/>
              <a:defRPr kumimoji="0" lang="zh-CN" altLang="en-US" sz="21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单击此处编辑标题</a:t>
            </a:r>
          </a:p>
        </p:txBody>
      </p:sp>
      <p:sp>
        <p:nvSpPr>
          <p:cNvPr id="3" name="竖排文字占位符 2"/>
          <p:cNvSpPr>
            <a:spLocks noGrp="1"/>
          </p:cNvSpPr>
          <p:nvPr>
            <p:ph type="body" orient="vert" idx="1"/>
            <p:custDataLst>
              <p:tags r:id="rId2"/>
            </p:custDataLst>
          </p:nvPr>
        </p:nvSpPr>
        <p:spPr>
          <a:xfrm>
            <a:off x="685800" y="685920"/>
            <a:ext cx="6876900" cy="3772560"/>
          </a:xfrm>
        </p:spPr>
        <p:txBody>
          <a:bodyPr vert="eaVert" lIns="46800" tIns="46800" rIns="46800" bIns="46800"/>
          <a:lstStyle>
            <a:lvl1pPr marL="171450" indent="-171450" eaLnBrk="1" fontAlgn="auto" latinLnBrk="0" hangingPunct="1">
              <a:lnSpc>
                <a:spcPct val="130000"/>
              </a:lnSpc>
              <a:spcAft>
                <a:spcPts val="1000"/>
              </a:spcAft>
              <a:buFont typeface="Arial" panose="020B0604020202020204" pitchFamily="34" charset="0"/>
              <a:buChar char="●"/>
              <a:defRPr u="none" strike="noStrike" kern="1200" cap="none" spc="150" normalizeH="0" baseline="0">
                <a:solidFill>
                  <a:schemeClr val="tx1">
                    <a:lumMod val="65000"/>
                    <a:lumOff val="35000"/>
                  </a:schemeClr>
                </a:solidFill>
                <a:uFillTx/>
              </a:defRPr>
            </a:lvl1pPr>
            <a:lvl2pPr marL="514350" indent="-171450" defTabSz="914400" eaLnBrk="1" fontAlgn="auto" latinLnBrk="0" hangingPunct="1">
              <a:lnSpc>
                <a:spcPct val="120000"/>
              </a:lnSpc>
              <a:spcAft>
                <a:spcPts val="600"/>
              </a:spcAft>
              <a:buFont typeface="Arial" panose="020B0604020202020204" pitchFamily="34" charset="0"/>
              <a:buChar char="●"/>
              <a:tabLst>
                <a:tab pos="1609725" algn="l"/>
                <a:tab pos="1609725" algn="l"/>
                <a:tab pos="1609725" algn="l"/>
                <a:tab pos="1609725" algn="l"/>
              </a:tabLst>
              <a:defRPr u="none" strike="noStrike" kern="1200" cap="none" spc="150" normalizeH="0" baseline="0">
                <a:solidFill>
                  <a:schemeClr val="tx1">
                    <a:lumMod val="65000"/>
                    <a:lumOff val="35000"/>
                  </a:schemeClr>
                </a:solidFill>
                <a:uFillTx/>
              </a:defRPr>
            </a:lvl2pPr>
            <a:lvl3pPr marL="857250" indent="-171450" eaLnBrk="1" fontAlgn="auto" latinLnBrk="0" hangingPunct="1">
              <a:lnSpc>
                <a:spcPct val="120000"/>
              </a:lnSpc>
              <a:spcAft>
                <a:spcPts val="600"/>
              </a:spcAft>
              <a:buFont typeface="Arial" panose="020B0604020202020204" pitchFamily="34" charset="0"/>
              <a:buChar char="●"/>
              <a:defRPr u="none" strike="noStrike" kern="1200" cap="none" spc="150" normalizeH="0" baseline="0">
                <a:solidFill>
                  <a:schemeClr val="tx1">
                    <a:lumMod val="65000"/>
                    <a:lumOff val="35000"/>
                  </a:schemeClr>
                </a:solidFill>
                <a:uFillTx/>
              </a:defRPr>
            </a:lvl3pPr>
            <a:lvl4pPr marL="1200150" indent="-171450" eaLnBrk="1" fontAlgn="auto" latinLnBrk="0" hangingPunct="1">
              <a:lnSpc>
                <a:spcPct val="120000"/>
              </a:lnSpc>
              <a:spcAft>
                <a:spcPts val="300"/>
              </a:spcAft>
              <a:buFont typeface="Wingdings" panose="05000000000000000000" charset="0"/>
              <a:buChar char=""/>
              <a:defRPr u="none" strike="noStrike" kern="1200" cap="none" spc="150" normalizeH="0" baseline="0">
                <a:solidFill>
                  <a:schemeClr val="tx1">
                    <a:lumMod val="65000"/>
                    <a:lumOff val="35000"/>
                  </a:schemeClr>
                </a:solidFill>
                <a:uFillTx/>
              </a:defRPr>
            </a:lvl4pPr>
            <a:lvl5pPr marL="1543050" indent="-171450" eaLnBrk="1" fontAlgn="auto" latinLnBrk="0" hangingPunct="1">
              <a:lnSpc>
                <a:spcPct val="120000"/>
              </a:lnSpc>
              <a:spcAft>
                <a:spcPts val="300"/>
              </a:spcAft>
              <a:buFont typeface="Arial" panose="020B0604020202020204" pitchFamily="34" charset="0"/>
              <a:buChar char="•"/>
              <a:defRPr u="none" strike="noStrike" kern="1200" cap="none" spc="150" normalizeH="0" baseline="0">
                <a:solidFill>
                  <a:schemeClr val="tx1">
                    <a:lumMod val="65000"/>
                    <a:lumOff val="35000"/>
                  </a:schemeClr>
                </a:solidFill>
                <a:uFillTx/>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2021-10-27</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18" Type="http://schemas.openxmlformats.org/officeDocument/2006/relationships/tags" Target="../tags/tag5.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ags" Target="../tags/tag4.xml"/><Relationship Id="rId2" Type="http://schemas.openxmlformats.org/officeDocument/2006/relationships/slideLayout" Target="../slideLayouts/slideLayout2.xml"/><Relationship Id="rId16" Type="http://schemas.openxmlformats.org/officeDocument/2006/relationships/tags" Target="../tags/tag3.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ags" Target="../tags/tag2.xml"/><Relationship Id="rId10" Type="http://schemas.openxmlformats.org/officeDocument/2006/relationships/slideLayout" Target="../slideLayouts/slideLayout10.xml"/><Relationship Id="rId19" Type="http://schemas.openxmlformats.org/officeDocument/2006/relationships/tags" Target="../tags/tag6.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ags" Target="../tags/tag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rgbClr val="FFFFFF"/>
            </a:gs>
            <a:gs pos="100000">
              <a:srgbClr val="D9D9D9"/>
            </a:gs>
          </a:gsLst>
          <a:lin ang="5400000" scaled="0"/>
        </a:gra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5"/>
            </p:custDataLst>
          </p:nvPr>
        </p:nvSpPr>
        <p:spPr>
          <a:xfrm>
            <a:off x="456300" y="456380"/>
            <a:ext cx="8226900" cy="529293"/>
          </a:xfrm>
          <a:prstGeom prst="rect">
            <a:avLst/>
          </a:prstGeom>
        </p:spPr>
        <p:txBody>
          <a:bodyPr vert="horz" lIns="90170" tIns="46990" rIns="90170" bIns="46990" rtlCol="0" anchor="ctr" anchorCtr="0">
            <a:normAutofit/>
          </a:bodyPr>
          <a:lstStyle/>
          <a:p>
            <a:r>
              <a:rPr lang="zh-CN" altLang="en-US" dirty="0"/>
              <a:t>单击此处编辑母版标题样式</a:t>
            </a:r>
          </a:p>
        </p:txBody>
      </p:sp>
      <p:sp>
        <p:nvSpPr>
          <p:cNvPr id="3" name="文本占位符 2"/>
          <p:cNvSpPr>
            <a:spLocks noGrp="1"/>
          </p:cNvSpPr>
          <p:nvPr>
            <p:ph type="body" idx="1"/>
            <p:custDataLst>
              <p:tags r:id="rId16"/>
            </p:custDataLst>
          </p:nvPr>
        </p:nvSpPr>
        <p:spPr>
          <a:xfrm>
            <a:off x="456300" y="1117996"/>
            <a:ext cx="8226900" cy="3570024"/>
          </a:xfrm>
          <a:prstGeom prst="rect">
            <a:avLst/>
          </a:prstGeom>
        </p:spPr>
        <p:txBody>
          <a:bodyPr vert="horz" lIns="90000" tIns="46800" rIns="90000" bIns="4680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custDataLst>
              <p:tags r:id="rId17"/>
            </p:custDataLst>
          </p:nvPr>
        </p:nvSpPr>
        <p:spPr>
          <a:xfrm>
            <a:off x="459000" y="4736628"/>
            <a:ext cx="2025000" cy="237642"/>
          </a:xfrm>
          <a:prstGeom prst="rect">
            <a:avLst/>
          </a:prstGeom>
        </p:spPr>
        <p:txBody>
          <a:bodyPr vert="horz" lIns="91440" tIns="45720" rIns="91440" bIns="45720" rtlCol="0" anchor="ctr">
            <a:normAutofit/>
          </a:bodyPr>
          <a:lstStyle>
            <a:lvl1pPr algn="l">
              <a:defRPr sz="750" baseline="0">
                <a:solidFill>
                  <a:schemeClr val="tx1">
                    <a:tint val="75000"/>
                  </a:schemeClr>
                </a:solidFill>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2021-10-27</a:t>
            </a:fld>
            <a:endParaRPr lang="zh-CN" altLang="en-US"/>
          </a:p>
        </p:txBody>
      </p:sp>
      <p:sp>
        <p:nvSpPr>
          <p:cNvPr id="5" name="页脚占位符 4"/>
          <p:cNvSpPr>
            <a:spLocks noGrp="1"/>
          </p:cNvSpPr>
          <p:nvPr>
            <p:ph type="ftr" sz="quarter" idx="3"/>
            <p:custDataLst>
              <p:tags r:id="rId18"/>
            </p:custDataLst>
          </p:nvPr>
        </p:nvSpPr>
        <p:spPr>
          <a:xfrm>
            <a:off x="3087000" y="4736628"/>
            <a:ext cx="2970000" cy="237642"/>
          </a:xfrm>
          <a:prstGeom prst="rect">
            <a:avLst/>
          </a:prstGeom>
        </p:spPr>
        <p:txBody>
          <a:bodyPr vert="horz" lIns="91440" tIns="45720" rIns="91440" bIns="45720" rtlCol="0" anchor="ctr">
            <a:normAutofit/>
          </a:bodyPr>
          <a:lstStyle>
            <a:lvl1pPr algn="ctr">
              <a:defRPr sz="750" baseline="0">
                <a:solidFill>
                  <a:schemeClr val="tx1">
                    <a:tint val="75000"/>
                  </a:schemeClr>
                </a:solidFill>
                <a:latin typeface="Arial" panose="020B0604020202020204" pitchFamily="34" charset="0"/>
                <a:ea typeface="微软雅黑" panose="020B0503020204020204" pitchFamily="34" charset="-122"/>
              </a:defRPr>
            </a:lvl1pPr>
          </a:lstStyle>
          <a:p>
            <a:endParaRPr lang="zh-CN" altLang="en-US" dirty="0"/>
          </a:p>
        </p:txBody>
      </p:sp>
      <p:sp>
        <p:nvSpPr>
          <p:cNvPr id="6" name="灯片编号占位符 5"/>
          <p:cNvSpPr>
            <a:spLocks noGrp="1"/>
          </p:cNvSpPr>
          <p:nvPr>
            <p:ph type="sldNum" sz="quarter" idx="4"/>
            <p:custDataLst>
              <p:tags r:id="rId19"/>
            </p:custDataLst>
          </p:nvPr>
        </p:nvSpPr>
        <p:spPr>
          <a:xfrm>
            <a:off x="6658200" y="4736628"/>
            <a:ext cx="2025000" cy="237642"/>
          </a:xfrm>
          <a:prstGeom prst="rect">
            <a:avLst/>
          </a:prstGeom>
        </p:spPr>
        <p:txBody>
          <a:bodyPr vert="horz" lIns="91440" tIns="45720" rIns="91440" bIns="45720" rtlCol="0" anchor="ctr">
            <a:normAutofit/>
          </a:bodyPr>
          <a:lstStyle>
            <a:lvl1pPr algn="r">
              <a:defRPr sz="750" baseline="0">
                <a:solidFill>
                  <a:schemeClr val="tx1">
                    <a:tint val="75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dirty="0"/>
          </a:p>
        </p:txBody>
      </p:sp>
    </p:spTree>
    <p:custDataLst>
      <p:tags r:id="rId14"/>
    </p:custData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685800" rtl="0" eaLnBrk="1" fontAlgn="auto" latinLnBrk="0" hangingPunct="1">
        <a:lnSpc>
          <a:spcPct val="100000"/>
        </a:lnSpc>
        <a:spcBef>
          <a:spcPct val="0"/>
        </a:spcBef>
        <a:buNone/>
        <a:defRPr sz="27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p:titleStyle>
    <p:bodyStyle>
      <a:lvl1pPr marL="171450" indent="-171450" algn="l" defTabSz="685800" rtl="0" eaLnBrk="1" fontAlgn="auto" latinLnBrk="0" hangingPunct="1">
        <a:lnSpc>
          <a:spcPct val="130000"/>
        </a:lnSpc>
        <a:spcBef>
          <a:spcPts val="0"/>
        </a:spcBef>
        <a:spcAft>
          <a:spcPts val="1000"/>
        </a:spcAft>
        <a:buFont typeface="Arial" panose="020B0604020202020204" pitchFamily="34" charset="0"/>
        <a:buChar char="●"/>
        <a:defRPr sz="135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514350" indent="-171450" algn="l" defTabSz="685800" rtl="0" eaLnBrk="1" fontAlgn="auto" latinLnBrk="0" hangingPunct="1">
        <a:lnSpc>
          <a:spcPct val="120000"/>
        </a:lnSpc>
        <a:spcBef>
          <a:spcPts val="0"/>
        </a:spcBef>
        <a:spcAft>
          <a:spcPts val="600"/>
        </a:spcAft>
        <a:buFont typeface="Arial" panose="020B0604020202020204" pitchFamily="34" charset="0"/>
        <a:buChar char="●"/>
        <a:tabLst>
          <a:tab pos="1207770" algn="l"/>
          <a:tab pos="1207770" algn="l"/>
          <a:tab pos="1207770" algn="l"/>
          <a:tab pos="1207770" algn="l"/>
        </a:tabLst>
        <a:defRPr sz="12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857250" indent="-171450" algn="l" defTabSz="685800" rtl="0" eaLnBrk="1" fontAlgn="auto" latinLnBrk="0" hangingPunct="1">
        <a:lnSpc>
          <a:spcPct val="120000"/>
        </a:lnSpc>
        <a:spcBef>
          <a:spcPts val="0"/>
        </a:spcBef>
        <a:spcAft>
          <a:spcPts val="600"/>
        </a:spcAft>
        <a:buFont typeface="Arial" panose="020B0604020202020204" pitchFamily="34" charset="0"/>
        <a:buChar char="●"/>
        <a:defRPr sz="12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200150" indent="-171450" algn="l" defTabSz="685800" rtl="0" eaLnBrk="1" fontAlgn="auto" latinLnBrk="0" hangingPunct="1">
        <a:lnSpc>
          <a:spcPct val="120000"/>
        </a:lnSpc>
        <a:spcBef>
          <a:spcPts val="0"/>
        </a:spcBef>
        <a:spcAft>
          <a:spcPts val="300"/>
        </a:spcAft>
        <a:buFont typeface="Wingdings" panose="05000000000000000000" charset="0"/>
        <a:buChar char=""/>
        <a:defRPr sz="105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543050" indent="-171450" algn="l" defTabSz="685800" rtl="0" eaLnBrk="1" fontAlgn="auto" latinLnBrk="0" hangingPunct="1">
        <a:lnSpc>
          <a:spcPct val="120000"/>
        </a:lnSpc>
        <a:spcBef>
          <a:spcPts val="0"/>
        </a:spcBef>
        <a:spcAft>
          <a:spcPts val="300"/>
        </a:spcAft>
        <a:buFont typeface="Arial" panose="020B0604020202020204" pitchFamily="34" charset="0"/>
        <a:buChar char="•"/>
        <a:defRPr sz="105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1886585"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9485"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2385"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5285"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8035" algn="l" defTabSz="685800" rtl="0" eaLnBrk="1" latinLnBrk="0" hangingPunct="1">
        <a:defRPr sz="1350" kern="1200">
          <a:solidFill>
            <a:schemeClr val="tx1"/>
          </a:solidFill>
          <a:latin typeface="+mn-lt"/>
          <a:ea typeface="+mn-ea"/>
          <a:cs typeface="+mn-cs"/>
        </a:defRPr>
      </a:lvl7pPr>
      <a:lvl8pPr marL="2400935" algn="l" defTabSz="685800" rtl="0" eaLnBrk="1" latinLnBrk="0" hangingPunct="1">
        <a:defRPr sz="1350" kern="1200">
          <a:solidFill>
            <a:schemeClr val="tx1"/>
          </a:solidFill>
          <a:latin typeface="+mn-lt"/>
          <a:ea typeface="+mn-ea"/>
          <a:cs typeface="+mn-cs"/>
        </a:defRPr>
      </a:lvl8pPr>
      <a:lvl9pPr marL="2743835"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tags" Target="../tags/tag71.xml"/><Relationship Id="rId5" Type="http://schemas.openxmlformats.org/officeDocument/2006/relationships/image" Target="../media/image3.pn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tags" Target="../tags/tag72.xml"/><Relationship Id="rId5" Type="http://schemas.openxmlformats.org/officeDocument/2006/relationships/image" Target="../media/image3.png"/><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tags" Target="../tags/tag73.xml"/><Relationship Id="rId5" Type="http://schemas.openxmlformats.org/officeDocument/2006/relationships/image" Target="../media/image3.png"/><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tags" Target="../tags/tag74.xml"/><Relationship Id="rId5" Type="http://schemas.openxmlformats.org/officeDocument/2006/relationships/image" Target="../media/image3.png"/><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tags" Target="../tags/tag75.xml"/><Relationship Id="rId5" Type="http://schemas.openxmlformats.org/officeDocument/2006/relationships/image" Target="../media/image3.png"/><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tags" Target="../tags/tag76.xml"/><Relationship Id="rId5" Type="http://schemas.openxmlformats.org/officeDocument/2006/relationships/image" Target="../media/image3.png"/><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tags" Target="../tags/tag77.xml"/><Relationship Id="rId5" Type="http://schemas.openxmlformats.org/officeDocument/2006/relationships/image" Target="../media/image3.png"/><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tags" Target="../tags/tag78.xml"/><Relationship Id="rId5" Type="http://schemas.openxmlformats.org/officeDocument/2006/relationships/image" Target="../media/image3.png"/><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tags" Target="../tags/tag79.xml"/><Relationship Id="rId5" Type="http://schemas.openxmlformats.org/officeDocument/2006/relationships/image" Target="../media/image3.png"/><Relationship Id="rId4" Type="http://schemas.openxmlformats.org/officeDocument/2006/relationships/image" Target="../media/image4.png"/></Relationships>
</file>

<file path=ppt/slides/_rels/slide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tags" Target="../tags/tag80.xml"/><Relationship Id="rId5" Type="http://schemas.openxmlformats.org/officeDocument/2006/relationships/image" Target="../media/image3.png"/><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tags" Target="../tags/tag63.xml"/><Relationship Id="rId5" Type="http://schemas.openxmlformats.org/officeDocument/2006/relationships/image" Target="../media/image3.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tags" Target="../tags/tag81.xml"/><Relationship Id="rId5" Type="http://schemas.openxmlformats.org/officeDocument/2006/relationships/image" Target="../media/image3.png"/><Relationship Id="rId4" Type="http://schemas.openxmlformats.org/officeDocument/2006/relationships/image" Target="../media/image4.png"/></Relationships>
</file>

<file path=ppt/slides/_rels/slide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tags" Target="../tags/tag82.xml"/><Relationship Id="rId5" Type="http://schemas.openxmlformats.org/officeDocument/2006/relationships/image" Target="../media/image3.png"/><Relationship Id="rId4" Type="http://schemas.openxmlformats.org/officeDocument/2006/relationships/image" Target="../media/image4.png"/></Relationships>
</file>

<file path=ppt/slides/_rels/slide2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tags" Target="../tags/tag83.xml"/><Relationship Id="rId5" Type="http://schemas.openxmlformats.org/officeDocument/2006/relationships/image" Target="../media/image3.png"/><Relationship Id="rId4" Type="http://schemas.openxmlformats.org/officeDocument/2006/relationships/image" Target="../media/image4.png"/></Relationships>
</file>

<file path=ppt/slides/_rels/slide23.xml.rels><?xml version="1.0" encoding="UTF-8" standalone="yes"?>
<Relationships xmlns="http://schemas.openxmlformats.org/package/2006/relationships"><Relationship Id="rId8" Type="http://schemas.openxmlformats.org/officeDocument/2006/relationships/image" Target="../media/image5.wmf"/><Relationship Id="rId3" Type="http://schemas.openxmlformats.org/officeDocument/2006/relationships/slideLayout" Target="../slideLayouts/slideLayout2.xml"/><Relationship Id="rId7" Type="http://schemas.openxmlformats.org/officeDocument/2006/relationships/oleObject" Target="../embeddings/oleObject1.bin"/><Relationship Id="rId2" Type="http://schemas.openxmlformats.org/officeDocument/2006/relationships/tags" Target="../tags/tag84.xml"/><Relationship Id="rId1" Type="http://schemas.openxmlformats.org/officeDocument/2006/relationships/vmlDrawing" Target="../drawings/vmlDrawing1.vml"/><Relationship Id="rId6" Type="http://schemas.openxmlformats.org/officeDocument/2006/relationships/image" Target="../media/image3.png"/><Relationship Id="rId5" Type="http://schemas.openxmlformats.org/officeDocument/2006/relationships/image" Target="../media/image4.png"/><Relationship Id="rId4" Type="http://schemas.openxmlformats.org/officeDocument/2006/relationships/image" Target="../media/image1.jpeg"/><Relationship Id="rId9" Type="http://schemas.openxmlformats.org/officeDocument/2006/relationships/oleObject" Target="../embeddings/oleObject2.bin"/></Relationships>
</file>

<file path=ppt/slides/_rels/slide24.xml.rels><?xml version="1.0" encoding="UTF-8" standalone="yes"?>
<Relationships xmlns="http://schemas.openxmlformats.org/package/2006/relationships"><Relationship Id="rId8" Type="http://schemas.openxmlformats.org/officeDocument/2006/relationships/image" Target="../media/image6.wmf"/><Relationship Id="rId3" Type="http://schemas.openxmlformats.org/officeDocument/2006/relationships/slideLayout" Target="../slideLayouts/slideLayout2.xml"/><Relationship Id="rId7" Type="http://schemas.openxmlformats.org/officeDocument/2006/relationships/oleObject" Target="../embeddings/oleObject3.bin"/><Relationship Id="rId2" Type="http://schemas.openxmlformats.org/officeDocument/2006/relationships/tags" Target="../tags/tag85.xml"/><Relationship Id="rId1" Type="http://schemas.openxmlformats.org/officeDocument/2006/relationships/vmlDrawing" Target="../drawings/vmlDrawing2.vml"/><Relationship Id="rId6" Type="http://schemas.openxmlformats.org/officeDocument/2006/relationships/image" Target="../media/image3.png"/><Relationship Id="rId5" Type="http://schemas.openxmlformats.org/officeDocument/2006/relationships/image" Target="../media/image4.png"/><Relationship Id="rId4" Type="http://schemas.openxmlformats.org/officeDocument/2006/relationships/image" Target="../media/image1.jpeg"/></Relationships>
</file>

<file path=ppt/slides/_rels/slide25.xml.rels><?xml version="1.0" encoding="UTF-8" standalone="yes"?>
<Relationships xmlns="http://schemas.openxmlformats.org/package/2006/relationships"><Relationship Id="rId8" Type="http://schemas.openxmlformats.org/officeDocument/2006/relationships/image" Target="../media/image7.wmf"/><Relationship Id="rId3" Type="http://schemas.openxmlformats.org/officeDocument/2006/relationships/slideLayout" Target="../slideLayouts/slideLayout2.xml"/><Relationship Id="rId7" Type="http://schemas.openxmlformats.org/officeDocument/2006/relationships/oleObject" Target="../embeddings/oleObject4.bin"/><Relationship Id="rId2" Type="http://schemas.openxmlformats.org/officeDocument/2006/relationships/tags" Target="../tags/tag86.xml"/><Relationship Id="rId1" Type="http://schemas.openxmlformats.org/officeDocument/2006/relationships/vmlDrawing" Target="../drawings/vmlDrawing3.vml"/><Relationship Id="rId6" Type="http://schemas.openxmlformats.org/officeDocument/2006/relationships/image" Target="../media/image3.png"/><Relationship Id="rId5" Type="http://schemas.openxmlformats.org/officeDocument/2006/relationships/image" Target="../media/image4.png"/><Relationship Id="rId4" Type="http://schemas.openxmlformats.org/officeDocument/2006/relationships/image" Target="../media/image1.jpeg"/></Relationships>
</file>

<file path=ppt/slides/_rels/slide26.xml.rels><?xml version="1.0" encoding="UTF-8" standalone="yes"?>
<Relationships xmlns="http://schemas.openxmlformats.org/package/2006/relationships"><Relationship Id="rId8" Type="http://schemas.openxmlformats.org/officeDocument/2006/relationships/image" Target="../media/image7.wmf"/><Relationship Id="rId3" Type="http://schemas.openxmlformats.org/officeDocument/2006/relationships/slideLayout" Target="../slideLayouts/slideLayout2.xml"/><Relationship Id="rId7" Type="http://schemas.openxmlformats.org/officeDocument/2006/relationships/oleObject" Target="../embeddings/oleObject5.bin"/><Relationship Id="rId2" Type="http://schemas.openxmlformats.org/officeDocument/2006/relationships/tags" Target="../tags/tag87.xml"/><Relationship Id="rId1" Type="http://schemas.openxmlformats.org/officeDocument/2006/relationships/vmlDrawing" Target="../drawings/vmlDrawing4.vml"/><Relationship Id="rId6" Type="http://schemas.openxmlformats.org/officeDocument/2006/relationships/image" Target="../media/image3.png"/><Relationship Id="rId5" Type="http://schemas.openxmlformats.org/officeDocument/2006/relationships/image" Target="../media/image4.png"/><Relationship Id="rId4" Type="http://schemas.openxmlformats.org/officeDocument/2006/relationships/image" Target="../media/image1.jpeg"/></Relationships>
</file>

<file path=ppt/slides/_rels/slide2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image" Target="../media/image9.wmf"/><Relationship Id="rId3" Type="http://schemas.openxmlformats.org/officeDocument/2006/relationships/slideLayout" Target="../slideLayouts/slideLayout2.xml"/><Relationship Id="rId7" Type="http://schemas.openxmlformats.org/officeDocument/2006/relationships/oleObject" Target="../embeddings/oleObject6.bin"/><Relationship Id="rId2" Type="http://schemas.openxmlformats.org/officeDocument/2006/relationships/tags" Target="../tags/tag88.xml"/><Relationship Id="rId1" Type="http://schemas.openxmlformats.org/officeDocument/2006/relationships/vmlDrawing" Target="../drawings/vmlDrawing5.vml"/><Relationship Id="rId6" Type="http://schemas.openxmlformats.org/officeDocument/2006/relationships/image" Target="../media/image3.png"/><Relationship Id="rId5" Type="http://schemas.openxmlformats.org/officeDocument/2006/relationships/image" Target="../media/image4.png"/><Relationship Id="rId4" Type="http://schemas.openxmlformats.org/officeDocument/2006/relationships/image" Target="../media/image1.jpeg"/></Relationships>
</file>

<file path=ppt/slides/_rels/slide2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tags" Target="../tags/tag89.xml"/><Relationship Id="rId5" Type="http://schemas.openxmlformats.org/officeDocument/2006/relationships/image" Target="../media/image3.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tags" Target="../tags/tag64.xml"/><Relationship Id="rId5" Type="http://schemas.openxmlformats.org/officeDocument/2006/relationships/image" Target="../media/image3.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8" Type="http://schemas.openxmlformats.org/officeDocument/2006/relationships/image" Target="../media/image10.wmf"/><Relationship Id="rId3" Type="http://schemas.openxmlformats.org/officeDocument/2006/relationships/slideLayout" Target="../slideLayouts/slideLayout2.xml"/><Relationship Id="rId7" Type="http://schemas.openxmlformats.org/officeDocument/2006/relationships/oleObject" Target="../embeddings/oleObject7.bin"/><Relationship Id="rId2" Type="http://schemas.openxmlformats.org/officeDocument/2006/relationships/tags" Target="../tags/tag90.xml"/><Relationship Id="rId1" Type="http://schemas.openxmlformats.org/officeDocument/2006/relationships/vmlDrawing" Target="../drawings/vmlDrawing6.vml"/><Relationship Id="rId6" Type="http://schemas.openxmlformats.org/officeDocument/2006/relationships/image" Target="../media/image3.png"/><Relationship Id="rId5" Type="http://schemas.openxmlformats.org/officeDocument/2006/relationships/image" Target="../media/image4.png"/><Relationship Id="rId10" Type="http://schemas.openxmlformats.org/officeDocument/2006/relationships/image" Target="../media/image5.wmf"/><Relationship Id="rId4" Type="http://schemas.openxmlformats.org/officeDocument/2006/relationships/image" Target="../media/image1.jpeg"/><Relationship Id="rId9" Type="http://schemas.openxmlformats.org/officeDocument/2006/relationships/oleObject" Target="../embeddings/oleObject8.bin"/></Relationships>
</file>

<file path=ppt/slides/_rels/slide31.xml.rels><?xml version="1.0" encoding="UTF-8" standalone="yes"?>
<Relationships xmlns="http://schemas.openxmlformats.org/package/2006/relationships"><Relationship Id="rId8" Type="http://schemas.openxmlformats.org/officeDocument/2006/relationships/tags" Target="../tags/tag98.xml"/><Relationship Id="rId13" Type="http://schemas.openxmlformats.org/officeDocument/2006/relationships/tags" Target="../tags/tag103.xml"/><Relationship Id="rId18" Type="http://schemas.openxmlformats.org/officeDocument/2006/relationships/slideLayout" Target="../slideLayouts/slideLayout7.xml"/><Relationship Id="rId3" Type="http://schemas.openxmlformats.org/officeDocument/2006/relationships/tags" Target="../tags/tag93.xml"/><Relationship Id="rId7" Type="http://schemas.openxmlformats.org/officeDocument/2006/relationships/tags" Target="../tags/tag97.xml"/><Relationship Id="rId12" Type="http://schemas.openxmlformats.org/officeDocument/2006/relationships/tags" Target="../tags/tag102.xml"/><Relationship Id="rId17" Type="http://schemas.openxmlformats.org/officeDocument/2006/relationships/tags" Target="../tags/tag107.xml"/><Relationship Id="rId2" Type="http://schemas.openxmlformats.org/officeDocument/2006/relationships/tags" Target="../tags/tag92.xml"/><Relationship Id="rId16" Type="http://schemas.openxmlformats.org/officeDocument/2006/relationships/tags" Target="../tags/tag106.xml"/><Relationship Id="rId1" Type="http://schemas.openxmlformats.org/officeDocument/2006/relationships/tags" Target="../tags/tag91.xml"/><Relationship Id="rId6" Type="http://schemas.openxmlformats.org/officeDocument/2006/relationships/tags" Target="../tags/tag96.xml"/><Relationship Id="rId11" Type="http://schemas.openxmlformats.org/officeDocument/2006/relationships/tags" Target="../tags/tag101.xml"/><Relationship Id="rId5" Type="http://schemas.openxmlformats.org/officeDocument/2006/relationships/tags" Target="../tags/tag95.xml"/><Relationship Id="rId15" Type="http://schemas.openxmlformats.org/officeDocument/2006/relationships/tags" Target="../tags/tag105.xml"/><Relationship Id="rId10" Type="http://schemas.openxmlformats.org/officeDocument/2006/relationships/tags" Target="../tags/tag100.xml"/><Relationship Id="rId19" Type="http://schemas.openxmlformats.org/officeDocument/2006/relationships/image" Target="../media/image11.tmp"/><Relationship Id="rId4" Type="http://schemas.openxmlformats.org/officeDocument/2006/relationships/tags" Target="../tags/tag94.xml"/><Relationship Id="rId9" Type="http://schemas.openxmlformats.org/officeDocument/2006/relationships/tags" Target="../tags/tag99.xml"/><Relationship Id="rId14" Type="http://schemas.openxmlformats.org/officeDocument/2006/relationships/tags" Target="../tags/tag104.xml"/></Relationships>
</file>

<file path=ppt/slides/_rels/slide32.xml.rels><?xml version="1.0" encoding="UTF-8" standalone="yes"?>
<Relationships xmlns="http://schemas.openxmlformats.org/package/2006/relationships"><Relationship Id="rId8" Type="http://schemas.openxmlformats.org/officeDocument/2006/relationships/tags" Target="../tags/tag115.xml"/><Relationship Id="rId13" Type="http://schemas.openxmlformats.org/officeDocument/2006/relationships/tags" Target="../tags/tag120.xml"/><Relationship Id="rId18" Type="http://schemas.openxmlformats.org/officeDocument/2006/relationships/slideLayout" Target="../slideLayouts/slideLayout7.xml"/><Relationship Id="rId3" Type="http://schemas.openxmlformats.org/officeDocument/2006/relationships/tags" Target="../tags/tag110.xml"/><Relationship Id="rId7" Type="http://schemas.openxmlformats.org/officeDocument/2006/relationships/tags" Target="../tags/tag114.xml"/><Relationship Id="rId12" Type="http://schemas.openxmlformats.org/officeDocument/2006/relationships/tags" Target="../tags/tag119.xml"/><Relationship Id="rId17" Type="http://schemas.openxmlformats.org/officeDocument/2006/relationships/tags" Target="../tags/tag124.xml"/><Relationship Id="rId2" Type="http://schemas.openxmlformats.org/officeDocument/2006/relationships/tags" Target="../tags/tag109.xml"/><Relationship Id="rId16" Type="http://schemas.openxmlformats.org/officeDocument/2006/relationships/tags" Target="../tags/tag123.xml"/><Relationship Id="rId1" Type="http://schemas.openxmlformats.org/officeDocument/2006/relationships/tags" Target="../tags/tag108.xml"/><Relationship Id="rId6" Type="http://schemas.openxmlformats.org/officeDocument/2006/relationships/tags" Target="../tags/tag113.xml"/><Relationship Id="rId11" Type="http://schemas.openxmlformats.org/officeDocument/2006/relationships/tags" Target="../tags/tag118.xml"/><Relationship Id="rId5" Type="http://schemas.openxmlformats.org/officeDocument/2006/relationships/tags" Target="../tags/tag112.xml"/><Relationship Id="rId15" Type="http://schemas.openxmlformats.org/officeDocument/2006/relationships/tags" Target="../tags/tag122.xml"/><Relationship Id="rId10" Type="http://schemas.openxmlformats.org/officeDocument/2006/relationships/tags" Target="../tags/tag117.xml"/><Relationship Id="rId19" Type="http://schemas.openxmlformats.org/officeDocument/2006/relationships/image" Target="../media/image11.tmp"/><Relationship Id="rId4" Type="http://schemas.openxmlformats.org/officeDocument/2006/relationships/tags" Target="../tags/tag111.xml"/><Relationship Id="rId9" Type="http://schemas.openxmlformats.org/officeDocument/2006/relationships/tags" Target="../tags/tag116.xml"/><Relationship Id="rId14" Type="http://schemas.openxmlformats.org/officeDocument/2006/relationships/tags" Target="../tags/tag121.xml"/></Relationships>
</file>

<file path=ppt/slides/_rels/slide33.xml.rels><?xml version="1.0" encoding="UTF-8" standalone="yes"?>
<Relationships xmlns="http://schemas.openxmlformats.org/package/2006/relationships"><Relationship Id="rId8" Type="http://schemas.openxmlformats.org/officeDocument/2006/relationships/tags" Target="../tags/tag132.xml"/><Relationship Id="rId13" Type="http://schemas.openxmlformats.org/officeDocument/2006/relationships/tags" Target="../tags/tag137.xml"/><Relationship Id="rId18" Type="http://schemas.openxmlformats.org/officeDocument/2006/relationships/slideLayout" Target="../slideLayouts/slideLayout7.xml"/><Relationship Id="rId3" Type="http://schemas.openxmlformats.org/officeDocument/2006/relationships/tags" Target="../tags/tag127.xml"/><Relationship Id="rId7" Type="http://schemas.openxmlformats.org/officeDocument/2006/relationships/tags" Target="../tags/tag131.xml"/><Relationship Id="rId12" Type="http://schemas.openxmlformats.org/officeDocument/2006/relationships/tags" Target="../tags/tag136.xml"/><Relationship Id="rId17" Type="http://schemas.openxmlformats.org/officeDocument/2006/relationships/tags" Target="../tags/tag141.xml"/><Relationship Id="rId2" Type="http://schemas.openxmlformats.org/officeDocument/2006/relationships/tags" Target="../tags/tag126.xml"/><Relationship Id="rId16" Type="http://schemas.openxmlformats.org/officeDocument/2006/relationships/tags" Target="../tags/tag140.xml"/><Relationship Id="rId1" Type="http://schemas.openxmlformats.org/officeDocument/2006/relationships/tags" Target="../tags/tag125.xml"/><Relationship Id="rId6" Type="http://schemas.openxmlformats.org/officeDocument/2006/relationships/tags" Target="../tags/tag130.xml"/><Relationship Id="rId11" Type="http://schemas.openxmlformats.org/officeDocument/2006/relationships/tags" Target="../tags/tag135.xml"/><Relationship Id="rId5" Type="http://schemas.openxmlformats.org/officeDocument/2006/relationships/tags" Target="../tags/tag129.xml"/><Relationship Id="rId15" Type="http://schemas.openxmlformats.org/officeDocument/2006/relationships/tags" Target="../tags/tag139.xml"/><Relationship Id="rId10" Type="http://schemas.openxmlformats.org/officeDocument/2006/relationships/tags" Target="../tags/tag134.xml"/><Relationship Id="rId19" Type="http://schemas.openxmlformats.org/officeDocument/2006/relationships/image" Target="../media/image11.tmp"/><Relationship Id="rId4" Type="http://schemas.openxmlformats.org/officeDocument/2006/relationships/tags" Target="../tags/tag128.xml"/><Relationship Id="rId9" Type="http://schemas.openxmlformats.org/officeDocument/2006/relationships/tags" Target="../tags/tag133.xml"/><Relationship Id="rId14" Type="http://schemas.openxmlformats.org/officeDocument/2006/relationships/tags" Target="../tags/tag138.xml"/></Relationships>
</file>

<file path=ppt/slides/_rels/slide34.xml.rels><?xml version="1.0" encoding="UTF-8" standalone="yes"?>
<Relationships xmlns="http://schemas.openxmlformats.org/package/2006/relationships"><Relationship Id="rId8" Type="http://schemas.openxmlformats.org/officeDocument/2006/relationships/tags" Target="../tags/tag149.xml"/><Relationship Id="rId13" Type="http://schemas.openxmlformats.org/officeDocument/2006/relationships/tags" Target="../tags/tag154.xml"/><Relationship Id="rId18" Type="http://schemas.openxmlformats.org/officeDocument/2006/relationships/slideLayout" Target="../slideLayouts/slideLayout7.xml"/><Relationship Id="rId3" Type="http://schemas.openxmlformats.org/officeDocument/2006/relationships/tags" Target="../tags/tag144.xml"/><Relationship Id="rId7" Type="http://schemas.openxmlformats.org/officeDocument/2006/relationships/tags" Target="../tags/tag148.xml"/><Relationship Id="rId12" Type="http://schemas.openxmlformats.org/officeDocument/2006/relationships/tags" Target="../tags/tag153.xml"/><Relationship Id="rId17" Type="http://schemas.openxmlformats.org/officeDocument/2006/relationships/tags" Target="../tags/tag158.xml"/><Relationship Id="rId2" Type="http://schemas.openxmlformats.org/officeDocument/2006/relationships/tags" Target="../tags/tag143.xml"/><Relationship Id="rId16" Type="http://schemas.openxmlformats.org/officeDocument/2006/relationships/tags" Target="../tags/tag157.xml"/><Relationship Id="rId1" Type="http://schemas.openxmlformats.org/officeDocument/2006/relationships/tags" Target="../tags/tag142.xml"/><Relationship Id="rId6" Type="http://schemas.openxmlformats.org/officeDocument/2006/relationships/tags" Target="../tags/tag147.xml"/><Relationship Id="rId11" Type="http://schemas.openxmlformats.org/officeDocument/2006/relationships/tags" Target="../tags/tag152.xml"/><Relationship Id="rId5" Type="http://schemas.openxmlformats.org/officeDocument/2006/relationships/tags" Target="../tags/tag146.xml"/><Relationship Id="rId15" Type="http://schemas.openxmlformats.org/officeDocument/2006/relationships/tags" Target="../tags/tag156.xml"/><Relationship Id="rId10" Type="http://schemas.openxmlformats.org/officeDocument/2006/relationships/tags" Target="../tags/tag151.xml"/><Relationship Id="rId19" Type="http://schemas.openxmlformats.org/officeDocument/2006/relationships/image" Target="../media/image11.tmp"/><Relationship Id="rId4" Type="http://schemas.openxmlformats.org/officeDocument/2006/relationships/tags" Target="../tags/tag145.xml"/><Relationship Id="rId9" Type="http://schemas.openxmlformats.org/officeDocument/2006/relationships/tags" Target="../tags/tag150.xml"/><Relationship Id="rId14" Type="http://schemas.openxmlformats.org/officeDocument/2006/relationships/tags" Target="../tags/tag155.xml"/></Relationships>
</file>

<file path=ppt/slides/_rels/slide35.xml.rels><?xml version="1.0" encoding="UTF-8" standalone="yes"?>
<Relationships xmlns="http://schemas.openxmlformats.org/package/2006/relationships"><Relationship Id="rId8" Type="http://schemas.openxmlformats.org/officeDocument/2006/relationships/tags" Target="../tags/tag166.xml"/><Relationship Id="rId13" Type="http://schemas.openxmlformats.org/officeDocument/2006/relationships/tags" Target="../tags/tag171.xml"/><Relationship Id="rId18" Type="http://schemas.openxmlformats.org/officeDocument/2006/relationships/slideLayout" Target="../slideLayouts/slideLayout7.xml"/><Relationship Id="rId3" Type="http://schemas.openxmlformats.org/officeDocument/2006/relationships/tags" Target="../tags/tag161.xml"/><Relationship Id="rId7" Type="http://schemas.openxmlformats.org/officeDocument/2006/relationships/tags" Target="../tags/tag165.xml"/><Relationship Id="rId12" Type="http://schemas.openxmlformats.org/officeDocument/2006/relationships/tags" Target="../tags/tag170.xml"/><Relationship Id="rId17" Type="http://schemas.openxmlformats.org/officeDocument/2006/relationships/tags" Target="../tags/tag175.xml"/><Relationship Id="rId2" Type="http://schemas.openxmlformats.org/officeDocument/2006/relationships/tags" Target="../tags/tag160.xml"/><Relationship Id="rId16" Type="http://schemas.openxmlformats.org/officeDocument/2006/relationships/tags" Target="../tags/tag174.xml"/><Relationship Id="rId1" Type="http://schemas.openxmlformats.org/officeDocument/2006/relationships/tags" Target="../tags/tag159.xml"/><Relationship Id="rId6" Type="http://schemas.openxmlformats.org/officeDocument/2006/relationships/tags" Target="../tags/tag164.xml"/><Relationship Id="rId11" Type="http://schemas.openxmlformats.org/officeDocument/2006/relationships/tags" Target="../tags/tag169.xml"/><Relationship Id="rId5" Type="http://schemas.openxmlformats.org/officeDocument/2006/relationships/tags" Target="../tags/tag163.xml"/><Relationship Id="rId15" Type="http://schemas.openxmlformats.org/officeDocument/2006/relationships/tags" Target="../tags/tag173.xml"/><Relationship Id="rId10" Type="http://schemas.openxmlformats.org/officeDocument/2006/relationships/tags" Target="../tags/tag168.xml"/><Relationship Id="rId19" Type="http://schemas.openxmlformats.org/officeDocument/2006/relationships/image" Target="../media/image11.tmp"/><Relationship Id="rId4" Type="http://schemas.openxmlformats.org/officeDocument/2006/relationships/tags" Target="../tags/tag162.xml"/><Relationship Id="rId9" Type="http://schemas.openxmlformats.org/officeDocument/2006/relationships/tags" Target="../tags/tag167.xml"/><Relationship Id="rId14" Type="http://schemas.openxmlformats.org/officeDocument/2006/relationships/tags" Target="../tags/tag172.xml"/></Relationships>
</file>

<file path=ppt/slides/_rels/slide36.xml.rels><?xml version="1.0" encoding="UTF-8" standalone="yes"?>
<Relationships xmlns="http://schemas.openxmlformats.org/package/2006/relationships"><Relationship Id="rId8" Type="http://schemas.openxmlformats.org/officeDocument/2006/relationships/tags" Target="../tags/tag183.xml"/><Relationship Id="rId13" Type="http://schemas.openxmlformats.org/officeDocument/2006/relationships/tags" Target="../tags/tag188.xml"/><Relationship Id="rId18" Type="http://schemas.openxmlformats.org/officeDocument/2006/relationships/slideLayout" Target="../slideLayouts/slideLayout7.xml"/><Relationship Id="rId3" Type="http://schemas.openxmlformats.org/officeDocument/2006/relationships/tags" Target="../tags/tag178.xml"/><Relationship Id="rId7" Type="http://schemas.openxmlformats.org/officeDocument/2006/relationships/tags" Target="../tags/tag182.xml"/><Relationship Id="rId12" Type="http://schemas.openxmlformats.org/officeDocument/2006/relationships/tags" Target="../tags/tag187.xml"/><Relationship Id="rId17" Type="http://schemas.openxmlformats.org/officeDocument/2006/relationships/tags" Target="../tags/tag192.xml"/><Relationship Id="rId2" Type="http://schemas.openxmlformats.org/officeDocument/2006/relationships/tags" Target="../tags/tag177.xml"/><Relationship Id="rId16" Type="http://schemas.openxmlformats.org/officeDocument/2006/relationships/tags" Target="../tags/tag191.xml"/><Relationship Id="rId1" Type="http://schemas.openxmlformats.org/officeDocument/2006/relationships/tags" Target="../tags/tag176.xml"/><Relationship Id="rId6" Type="http://schemas.openxmlformats.org/officeDocument/2006/relationships/tags" Target="../tags/tag181.xml"/><Relationship Id="rId11" Type="http://schemas.openxmlformats.org/officeDocument/2006/relationships/tags" Target="../tags/tag186.xml"/><Relationship Id="rId5" Type="http://schemas.openxmlformats.org/officeDocument/2006/relationships/tags" Target="../tags/tag180.xml"/><Relationship Id="rId15" Type="http://schemas.openxmlformats.org/officeDocument/2006/relationships/tags" Target="../tags/tag190.xml"/><Relationship Id="rId10" Type="http://schemas.openxmlformats.org/officeDocument/2006/relationships/tags" Target="../tags/tag185.xml"/><Relationship Id="rId19" Type="http://schemas.openxmlformats.org/officeDocument/2006/relationships/image" Target="../media/image11.tmp"/><Relationship Id="rId4" Type="http://schemas.openxmlformats.org/officeDocument/2006/relationships/tags" Target="../tags/tag179.xml"/><Relationship Id="rId9" Type="http://schemas.openxmlformats.org/officeDocument/2006/relationships/tags" Target="../tags/tag184.xml"/><Relationship Id="rId14" Type="http://schemas.openxmlformats.org/officeDocument/2006/relationships/tags" Target="../tags/tag189.xml"/></Relationships>
</file>

<file path=ppt/slides/_rels/slide37.xml.rels><?xml version="1.0" encoding="UTF-8" standalone="yes"?>
<Relationships xmlns="http://schemas.openxmlformats.org/package/2006/relationships"><Relationship Id="rId8" Type="http://schemas.openxmlformats.org/officeDocument/2006/relationships/tags" Target="../tags/tag200.xml"/><Relationship Id="rId13" Type="http://schemas.openxmlformats.org/officeDocument/2006/relationships/tags" Target="../tags/tag205.xml"/><Relationship Id="rId18" Type="http://schemas.openxmlformats.org/officeDocument/2006/relationships/slideLayout" Target="../slideLayouts/slideLayout7.xml"/><Relationship Id="rId3" Type="http://schemas.openxmlformats.org/officeDocument/2006/relationships/tags" Target="../tags/tag195.xml"/><Relationship Id="rId7" Type="http://schemas.openxmlformats.org/officeDocument/2006/relationships/tags" Target="../tags/tag199.xml"/><Relationship Id="rId12" Type="http://schemas.openxmlformats.org/officeDocument/2006/relationships/tags" Target="../tags/tag204.xml"/><Relationship Id="rId17" Type="http://schemas.openxmlformats.org/officeDocument/2006/relationships/tags" Target="../tags/tag209.xml"/><Relationship Id="rId2" Type="http://schemas.openxmlformats.org/officeDocument/2006/relationships/tags" Target="../tags/tag194.xml"/><Relationship Id="rId16" Type="http://schemas.openxmlformats.org/officeDocument/2006/relationships/tags" Target="../tags/tag208.xml"/><Relationship Id="rId1" Type="http://schemas.openxmlformats.org/officeDocument/2006/relationships/tags" Target="../tags/tag193.xml"/><Relationship Id="rId6" Type="http://schemas.openxmlformats.org/officeDocument/2006/relationships/tags" Target="../tags/tag198.xml"/><Relationship Id="rId11" Type="http://schemas.openxmlformats.org/officeDocument/2006/relationships/tags" Target="../tags/tag203.xml"/><Relationship Id="rId5" Type="http://schemas.openxmlformats.org/officeDocument/2006/relationships/tags" Target="../tags/tag197.xml"/><Relationship Id="rId15" Type="http://schemas.openxmlformats.org/officeDocument/2006/relationships/tags" Target="../tags/tag207.xml"/><Relationship Id="rId10" Type="http://schemas.openxmlformats.org/officeDocument/2006/relationships/tags" Target="../tags/tag202.xml"/><Relationship Id="rId19" Type="http://schemas.openxmlformats.org/officeDocument/2006/relationships/image" Target="../media/image11.tmp"/><Relationship Id="rId4" Type="http://schemas.openxmlformats.org/officeDocument/2006/relationships/tags" Target="../tags/tag196.xml"/><Relationship Id="rId9" Type="http://schemas.openxmlformats.org/officeDocument/2006/relationships/tags" Target="../tags/tag201.xml"/><Relationship Id="rId14" Type="http://schemas.openxmlformats.org/officeDocument/2006/relationships/tags" Target="../tags/tag206.xml"/></Relationships>
</file>

<file path=ppt/slides/_rels/slide38.xml.rels><?xml version="1.0" encoding="UTF-8" standalone="yes"?>
<Relationships xmlns="http://schemas.openxmlformats.org/package/2006/relationships"><Relationship Id="rId8" Type="http://schemas.openxmlformats.org/officeDocument/2006/relationships/tags" Target="../tags/tag217.xml"/><Relationship Id="rId13" Type="http://schemas.openxmlformats.org/officeDocument/2006/relationships/tags" Target="../tags/tag222.xml"/><Relationship Id="rId18" Type="http://schemas.openxmlformats.org/officeDocument/2006/relationships/slideLayout" Target="../slideLayouts/slideLayout7.xml"/><Relationship Id="rId3" Type="http://schemas.openxmlformats.org/officeDocument/2006/relationships/tags" Target="../tags/tag212.xml"/><Relationship Id="rId7" Type="http://schemas.openxmlformats.org/officeDocument/2006/relationships/tags" Target="../tags/tag216.xml"/><Relationship Id="rId12" Type="http://schemas.openxmlformats.org/officeDocument/2006/relationships/tags" Target="../tags/tag221.xml"/><Relationship Id="rId17" Type="http://schemas.openxmlformats.org/officeDocument/2006/relationships/tags" Target="../tags/tag226.xml"/><Relationship Id="rId2" Type="http://schemas.openxmlformats.org/officeDocument/2006/relationships/tags" Target="../tags/tag211.xml"/><Relationship Id="rId16" Type="http://schemas.openxmlformats.org/officeDocument/2006/relationships/tags" Target="../tags/tag225.xml"/><Relationship Id="rId1" Type="http://schemas.openxmlformats.org/officeDocument/2006/relationships/tags" Target="../tags/tag210.xml"/><Relationship Id="rId6" Type="http://schemas.openxmlformats.org/officeDocument/2006/relationships/tags" Target="../tags/tag215.xml"/><Relationship Id="rId11" Type="http://schemas.openxmlformats.org/officeDocument/2006/relationships/tags" Target="../tags/tag220.xml"/><Relationship Id="rId5" Type="http://schemas.openxmlformats.org/officeDocument/2006/relationships/tags" Target="../tags/tag214.xml"/><Relationship Id="rId15" Type="http://schemas.openxmlformats.org/officeDocument/2006/relationships/tags" Target="../tags/tag224.xml"/><Relationship Id="rId10" Type="http://schemas.openxmlformats.org/officeDocument/2006/relationships/tags" Target="../tags/tag219.xml"/><Relationship Id="rId19" Type="http://schemas.openxmlformats.org/officeDocument/2006/relationships/image" Target="../media/image11.tmp"/><Relationship Id="rId4" Type="http://schemas.openxmlformats.org/officeDocument/2006/relationships/tags" Target="../tags/tag213.xml"/><Relationship Id="rId9" Type="http://schemas.openxmlformats.org/officeDocument/2006/relationships/tags" Target="../tags/tag218.xml"/><Relationship Id="rId14" Type="http://schemas.openxmlformats.org/officeDocument/2006/relationships/tags" Target="../tags/tag223.xml"/></Relationships>
</file>

<file path=ppt/slides/_rels/slide39.xml.rels><?xml version="1.0" encoding="UTF-8" standalone="yes"?>
<Relationships xmlns="http://schemas.openxmlformats.org/package/2006/relationships"><Relationship Id="rId8" Type="http://schemas.openxmlformats.org/officeDocument/2006/relationships/tags" Target="../tags/tag234.xml"/><Relationship Id="rId13" Type="http://schemas.openxmlformats.org/officeDocument/2006/relationships/tags" Target="../tags/tag239.xml"/><Relationship Id="rId18" Type="http://schemas.openxmlformats.org/officeDocument/2006/relationships/slideLayout" Target="../slideLayouts/slideLayout7.xml"/><Relationship Id="rId3" Type="http://schemas.openxmlformats.org/officeDocument/2006/relationships/tags" Target="../tags/tag229.xml"/><Relationship Id="rId7" Type="http://schemas.openxmlformats.org/officeDocument/2006/relationships/tags" Target="../tags/tag233.xml"/><Relationship Id="rId12" Type="http://schemas.openxmlformats.org/officeDocument/2006/relationships/tags" Target="../tags/tag238.xml"/><Relationship Id="rId17" Type="http://schemas.openxmlformats.org/officeDocument/2006/relationships/tags" Target="../tags/tag243.xml"/><Relationship Id="rId2" Type="http://schemas.openxmlformats.org/officeDocument/2006/relationships/tags" Target="../tags/tag228.xml"/><Relationship Id="rId16" Type="http://schemas.openxmlformats.org/officeDocument/2006/relationships/tags" Target="../tags/tag242.xml"/><Relationship Id="rId1" Type="http://schemas.openxmlformats.org/officeDocument/2006/relationships/tags" Target="../tags/tag227.xml"/><Relationship Id="rId6" Type="http://schemas.openxmlformats.org/officeDocument/2006/relationships/tags" Target="../tags/tag232.xml"/><Relationship Id="rId11" Type="http://schemas.openxmlformats.org/officeDocument/2006/relationships/tags" Target="../tags/tag237.xml"/><Relationship Id="rId5" Type="http://schemas.openxmlformats.org/officeDocument/2006/relationships/tags" Target="../tags/tag231.xml"/><Relationship Id="rId15" Type="http://schemas.openxmlformats.org/officeDocument/2006/relationships/tags" Target="../tags/tag241.xml"/><Relationship Id="rId10" Type="http://schemas.openxmlformats.org/officeDocument/2006/relationships/tags" Target="../tags/tag236.xml"/><Relationship Id="rId19" Type="http://schemas.openxmlformats.org/officeDocument/2006/relationships/image" Target="../media/image11.tmp"/><Relationship Id="rId4" Type="http://schemas.openxmlformats.org/officeDocument/2006/relationships/tags" Target="../tags/tag230.xml"/><Relationship Id="rId9" Type="http://schemas.openxmlformats.org/officeDocument/2006/relationships/tags" Target="../tags/tag235.xml"/><Relationship Id="rId14" Type="http://schemas.openxmlformats.org/officeDocument/2006/relationships/tags" Target="../tags/tag240.xml"/></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tags" Target="../tags/tag65.xml"/><Relationship Id="rId5" Type="http://schemas.openxmlformats.org/officeDocument/2006/relationships/image" Target="../media/image3.png"/><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8" Type="http://schemas.openxmlformats.org/officeDocument/2006/relationships/tags" Target="../tags/tag251.xml"/><Relationship Id="rId13" Type="http://schemas.openxmlformats.org/officeDocument/2006/relationships/tags" Target="../tags/tag256.xml"/><Relationship Id="rId18" Type="http://schemas.openxmlformats.org/officeDocument/2006/relationships/slideLayout" Target="../slideLayouts/slideLayout7.xml"/><Relationship Id="rId3" Type="http://schemas.openxmlformats.org/officeDocument/2006/relationships/tags" Target="../tags/tag246.xml"/><Relationship Id="rId7" Type="http://schemas.openxmlformats.org/officeDocument/2006/relationships/tags" Target="../tags/tag250.xml"/><Relationship Id="rId12" Type="http://schemas.openxmlformats.org/officeDocument/2006/relationships/tags" Target="../tags/tag255.xml"/><Relationship Id="rId17" Type="http://schemas.openxmlformats.org/officeDocument/2006/relationships/tags" Target="../tags/tag260.xml"/><Relationship Id="rId2" Type="http://schemas.openxmlformats.org/officeDocument/2006/relationships/tags" Target="../tags/tag245.xml"/><Relationship Id="rId16" Type="http://schemas.openxmlformats.org/officeDocument/2006/relationships/tags" Target="../tags/tag259.xml"/><Relationship Id="rId1" Type="http://schemas.openxmlformats.org/officeDocument/2006/relationships/tags" Target="../tags/tag244.xml"/><Relationship Id="rId6" Type="http://schemas.openxmlformats.org/officeDocument/2006/relationships/tags" Target="../tags/tag249.xml"/><Relationship Id="rId11" Type="http://schemas.openxmlformats.org/officeDocument/2006/relationships/tags" Target="../tags/tag254.xml"/><Relationship Id="rId5" Type="http://schemas.openxmlformats.org/officeDocument/2006/relationships/tags" Target="../tags/tag248.xml"/><Relationship Id="rId15" Type="http://schemas.openxmlformats.org/officeDocument/2006/relationships/tags" Target="../tags/tag258.xml"/><Relationship Id="rId10" Type="http://schemas.openxmlformats.org/officeDocument/2006/relationships/tags" Target="../tags/tag253.xml"/><Relationship Id="rId19" Type="http://schemas.openxmlformats.org/officeDocument/2006/relationships/image" Target="../media/image11.tmp"/><Relationship Id="rId4" Type="http://schemas.openxmlformats.org/officeDocument/2006/relationships/tags" Target="../tags/tag247.xml"/><Relationship Id="rId9" Type="http://schemas.openxmlformats.org/officeDocument/2006/relationships/tags" Target="../tags/tag252.xml"/><Relationship Id="rId14" Type="http://schemas.openxmlformats.org/officeDocument/2006/relationships/tags" Target="../tags/tag257.xml"/></Relationships>
</file>

<file path=ppt/slides/_rels/slide4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tags" Target="../tags/tag261.xml"/><Relationship Id="rId5" Type="http://schemas.openxmlformats.org/officeDocument/2006/relationships/image" Target="../media/image3.png"/><Relationship Id="rId4" Type="http://schemas.openxmlformats.org/officeDocument/2006/relationships/image" Target="../media/image4.png"/></Relationships>
</file>

<file path=ppt/slides/_rels/slide4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tags" Target="../tags/tag262.xml"/><Relationship Id="rId6" Type="http://schemas.openxmlformats.org/officeDocument/2006/relationships/image" Target="../media/image13.png"/><Relationship Id="rId5" Type="http://schemas.openxmlformats.org/officeDocument/2006/relationships/image" Target="../media/image12.jp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tags" Target="../tags/tag66.xml"/><Relationship Id="rId5" Type="http://schemas.openxmlformats.org/officeDocument/2006/relationships/image" Target="../media/image3.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tags" Target="../tags/tag67.xml"/><Relationship Id="rId5" Type="http://schemas.openxmlformats.org/officeDocument/2006/relationships/image" Target="../media/image3.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tags" Target="../tags/tag68.xml"/><Relationship Id="rId5" Type="http://schemas.openxmlformats.org/officeDocument/2006/relationships/image" Target="../media/image3.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tags" Target="../tags/tag69.xml"/><Relationship Id="rId5" Type="http://schemas.openxmlformats.org/officeDocument/2006/relationships/image" Target="../media/image3.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tags" Target="../tags/tag70.xml"/><Relationship Id="rId5" Type="http://schemas.openxmlformats.org/officeDocument/2006/relationships/image" Target="../media/image3.pn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36"/>
          <p:cNvPicPr>
            <a:picLocks noChangeAspect="1"/>
          </p:cNvPicPr>
          <p:nvPr/>
        </p:nvPicPr>
        <p:blipFill>
          <a:blip r:embed="rId2"/>
          <a:stretch>
            <a:fillRect/>
          </a:stretch>
        </p:blipFill>
        <p:spPr>
          <a:xfrm>
            <a:off x="635" y="-951865"/>
            <a:ext cx="9143365" cy="6096000"/>
          </a:xfrm>
          <a:prstGeom prst="rect">
            <a:avLst/>
          </a:prstGeom>
        </p:spPr>
      </p:pic>
      <p:pic>
        <p:nvPicPr>
          <p:cNvPr id="6" name="图片 5" descr="封面色块"/>
          <p:cNvPicPr>
            <a:picLocks noChangeAspect="1"/>
          </p:cNvPicPr>
          <p:nvPr/>
        </p:nvPicPr>
        <p:blipFill>
          <a:blip r:embed="rId3"/>
          <a:stretch>
            <a:fillRect/>
          </a:stretch>
        </p:blipFill>
        <p:spPr>
          <a:xfrm>
            <a:off x="0" y="-14605"/>
            <a:ext cx="9144000" cy="5143500"/>
          </a:xfrm>
          <a:prstGeom prst="rect">
            <a:avLst/>
          </a:prstGeom>
        </p:spPr>
      </p:pic>
      <p:sp>
        <p:nvSpPr>
          <p:cNvPr id="10" name="TextBox 7"/>
          <p:cNvSpPr txBox="1"/>
          <p:nvPr/>
        </p:nvSpPr>
        <p:spPr bwMode="auto">
          <a:xfrm>
            <a:off x="1997710" y="1635125"/>
            <a:ext cx="5148580" cy="923330"/>
          </a:xfrm>
          <a:prstGeom prst="rect">
            <a:avLst/>
          </a:prstGeom>
          <a:noFill/>
        </p:spPr>
        <p:txBody>
          <a:bodyPr wrap="square">
            <a:spAutoFit/>
          </a:bodyPr>
          <a:lstStyle/>
          <a:p>
            <a:pPr lvl="0" algn="dist">
              <a:spcBef>
                <a:spcPts val="0"/>
              </a:spcBef>
              <a:spcAft>
                <a:spcPts val="0"/>
              </a:spcAft>
              <a:buClrTx/>
              <a:buSzTx/>
              <a:buFontTx/>
              <a:defRPr/>
            </a:pPr>
            <a:r>
              <a:rPr lang="zh-CN" altLang="en-US" sz="5400" b="1" dirty="0" smtClean="0">
                <a:ln>
                  <a:solidFill>
                    <a:srgbClr val="FFFFFF"/>
                  </a:solidFill>
                </a:ln>
                <a:solidFill>
                  <a:schemeClr val="bg1"/>
                </a:solidFill>
                <a:effectLst>
                  <a:outerShdw blurRad="50800" dist="38100" dir="5400000" algn="t" rotWithShape="0">
                    <a:prstClr val="black">
                      <a:alpha val="40000"/>
                    </a:prstClr>
                  </a:outerShdw>
                </a:effectLst>
              </a:rPr>
              <a:t>工程技术经济</a:t>
            </a:r>
            <a:endParaRPr lang="zh-CN" altLang="en-US" sz="5400" b="1" dirty="0">
              <a:ln>
                <a:solidFill>
                  <a:srgbClr val="FFFFFF"/>
                </a:solidFill>
              </a:ln>
              <a:solidFill>
                <a:schemeClr val="bg1"/>
              </a:solidFill>
              <a:effectLst>
                <a:outerShdw blurRad="50800" dist="38100" dir="5400000" algn="t" rotWithShape="0">
                  <a:prstClr val="black">
                    <a:alpha val="40000"/>
                  </a:prstClr>
                </a:outerShdw>
              </a:effectLst>
            </a:endParaRPr>
          </a:p>
        </p:txBody>
      </p:sp>
      <p:sp>
        <p:nvSpPr>
          <p:cNvPr id="7" name="文本占位符 5"/>
          <p:cNvSpPr txBox="1">
            <a:spLocks/>
          </p:cNvSpPr>
          <p:nvPr/>
        </p:nvSpPr>
        <p:spPr>
          <a:xfrm>
            <a:off x="7146290" y="4637509"/>
            <a:ext cx="1781735" cy="296271"/>
          </a:xfrm>
          <a:prstGeom prst="rect">
            <a:avLst/>
          </a:prstGeom>
        </p:spPr>
        <p:txBody>
          <a:bodyPr vert="horz" lIns="91440" tIns="45720" rIns="91440" bIns="45720" rtlCol="0" anchor="ctr">
            <a:noAutofit/>
          </a:bodyPr>
          <a:lstStyle>
            <a:lvl1pPr marL="0" indent="0" algn="r" defTabSz="914354" rtl="0" eaLnBrk="1" latinLnBrk="0" hangingPunct="1">
              <a:lnSpc>
                <a:spcPct val="90000"/>
              </a:lnSpc>
              <a:spcBef>
                <a:spcPts val="1000"/>
              </a:spcBef>
              <a:buFont typeface="Arial" panose="020B0604020202020204" pitchFamily="34" charset="0"/>
              <a:buNone/>
              <a:defRPr sz="1500" b="0" kern="1200">
                <a:solidFill>
                  <a:schemeClr val="accent1"/>
                </a:solidFill>
                <a:latin typeface="+mn-lt"/>
                <a:ea typeface="+mn-ea"/>
                <a:cs typeface="+mn-cs"/>
              </a:defRPr>
            </a:lvl1pPr>
            <a:lvl2pPr marL="457177" indent="0" algn="l"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2pPr>
            <a:lvl3pPr marL="914353" indent="0" algn="l" defTabSz="914354"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3pPr>
            <a:lvl4pPr marL="1371531" indent="0" algn="l" defTabSz="914354"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4pPr>
            <a:lvl5pPr marL="1828709" indent="0" algn="l" defTabSz="914354"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dist" defTabSz="914354" rtl="0" eaLnBrk="1" fontAlgn="auto" latinLnBrk="0" hangingPunct="1">
              <a:lnSpc>
                <a:spcPct val="90000"/>
              </a:lnSpc>
              <a:spcBef>
                <a:spcPts val="1000"/>
              </a:spcBef>
              <a:spcAft>
                <a:spcPts val="0"/>
              </a:spcAft>
              <a:buClrTx/>
              <a:buSzTx/>
              <a:buFont typeface="Arial" panose="020B0604020202020204" pitchFamily="34" charset="0"/>
              <a:buNone/>
              <a:tabLst/>
              <a:defRPr/>
            </a:pPr>
            <a:r>
              <a:rPr lang="zh-CN" altLang="en-US" dirty="0">
                <a:solidFill>
                  <a:srgbClr val="FFFFFF"/>
                </a:solidFill>
                <a:cs typeface="+mn-ea"/>
                <a:sym typeface="+mn-lt"/>
              </a:rPr>
              <a:t>主讲</a:t>
            </a:r>
            <a:r>
              <a:rPr lang="zh-CN" altLang="en-US" dirty="0" smtClean="0">
                <a:solidFill>
                  <a:srgbClr val="FFFFFF"/>
                </a:solidFill>
                <a:cs typeface="+mn-ea"/>
                <a:sym typeface="+mn-lt"/>
              </a:rPr>
              <a:t>人</a:t>
            </a:r>
            <a:r>
              <a:rPr kumimoji="0" lang="zh-CN" altLang="en-US" sz="1500" b="0" i="0" u="none" strike="noStrike" kern="1200" cap="none" spc="0" normalizeH="0" baseline="0" noProof="0" dirty="0" smtClean="0">
                <a:ln>
                  <a:noFill/>
                </a:ln>
                <a:solidFill>
                  <a:srgbClr val="FFFFFF"/>
                </a:solidFill>
                <a:effectLst/>
                <a:uLnTx/>
                <a:uFillTx/>
                <a:cs typeface="+mn-ea"/>
                <a:sym typeface="+mn-lt"/>
              </a:rPr>
              <a:t>：</a:t>
            </a:r>
            <a:r>
              <a:rPr lang="zh-CN" altLang="en-US" dirty="0" smtClean="0">
                <a:solidFill>
                  <a:srgbClr val="FFFFFF"/>
                </a:solidFill>
                <a:cs typeface="+mn-ea"/>
                <a:sym typeface="+mn-lt"/>
              </a:rPr>
              <a:t>徐安</a:t>
            </a:r>
            <a:endParaRPr kumimoji="0" lang="en-US" altLang="zh-CN" sz="1500" b="0" i="0" u="none" strike="noStrike" kern="1200" cap="none" spc="0" normalizeH="0" baseline="0" noProof="0" dirty="0">
              <a:ln>
                <a:noFill/>
              </a:ln>
              <a:solidFill>
                <a:srgbClr val="FFFFFF"/>
              </a:solidFill>
              <a:effectLst/>
              <a:uLnTx/>
              <a:uFillTx/>
              <a:cs typeface="+mn-ea"/>
              <a:sym typeface="+mn-lt"/>
            </a:endParaRPr>
          </a:p>
        </p:txBody>
      </p:sp>
      <p:pic>
        <p:nvPicPr>
          <p:cNvPr id="8" name="图片 7" descr="E:\大学\动网\图片素材\u=3052342896,168739604&amp;fm=27&amp;gp=0.pngu=3052342896,168739604&amp;fm=27&amp;gp=0"/>
          <p:cNvPicPr>
            <a:picLocks noChangeAspect="1"/>
          </p:cNvPicPr>
          <p:nvPr/>
        </p:nvPicPr>
        <p:blipFill>
          <a:blip r:embed="rId4"/>
          <a:srcRect/>
          <a:stretch>
            <a:fillRect/>
          </a:stretch>
        </p:blipFill>
        <p:spPr>
          <a:xfrm>
            <a:off x="8308721" y="127224"/>
            <a:ext cx="684000" cy="684000"/>
          </a:xfrm>
          <a:prstGeom prst="rect">
            <a:avLst/>
          </a:prstGeom>
        </p:spPr>
      </p:pic>
      <p:sp>
        <p:nvSpPr>
          <p:cNvPr id="9" name="文本框 8"/>
          <p:cNvSpPr txBox="1"/>
          <p:nvPr/>
        </p:nvSpPr>
        <p:spPr>
          <a:xfrm>
            <a:off x="299673" y="469224"/>
            <a:ext cx="4967522" cy="276999"/>
          </a:xfrm>
          <a:prstGeom prst="rect">
            <a:avLst/>
          </a:prstGeom>
          <a:noFill/>
        </p:spPr>
        <p:txBody>
          <a:bodyPr wrap="square" rtlCol="0">
            <a:spAutoFit/>
          </a:bodyPr>
          <a:lstStyle/>
          <a:p>
            <a:pPr algn="dist">
              <a:spcBef>
                <a:spcPts val="0"/>
              </a:spcBef>
              <a:spcAft>
                <a:spcPts val="0"/>
              </a:spcAft>
              <a:buClrTx/>
              <a:buSzTx/>
              <a:buFontTx/>
              <a:defRPr/>
            </a:pPr>
            <a:r>
              <a:rPr lang="zh-CN" altLang="en-US" sz="1200" b="1" dirty="0" smtClean="0">
                <a:solidFill>
                  <a:schemeClr val="bg1"/>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广州大学土木工程学院本科生课程</a:t>
            </a:r>
            <a:endParaRPr lang="zh-CN" altLang="en-US" sz="1200" b="1" dirty="0">
              <a:solidFill>
                <a:schemeClr val="bg1"/>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387809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1000"/>
                                        <p:tgtEl>
                                          <p:spTgt spid="7"/>
                                        </p:tgtEl>
                                      </p:cBhvr>
                                    </p:animEffect>
                                    <p:anim calcmode="lin" valueType="num">
                                      <p:cBhvr>
                                        <p:cTn id="14" dur="1000" fill="hold"/>
                                        <p:tgtEl>
                                          <p:spTgt spid="7"/>
                                        </p:tgtEl>
                                        <p:attrNameLst>
                                          <p:attrName>ppt_x</p:attrName>
                                        </p:attrNameLst>
                                      </p:cBhvr>
                                      <p:tavLst>
                                        <p:tav tm="0">
                                          <p:val>
                                            <p:strVal val="#ppt_x"/>
                                          </p:val>
                                        </p:tav>
                                        <p:tav tm="100000">
                                          <p:val>
                                            <p:strVal val="#ppt_x"/>
                                          </p:val>
                                        </p:tav>
                                      </p:tavLst>
                                    </p:anim>
                                    <p:anim calcmode="lin" valueType="num">
                                      <p:cBhvr>
                                        <p:cTn id="15" dur="1000" fill="hold"/>
                                        <p:tgtEl>
                                          <p:spTgt spid="7"/>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grpId="0"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1000"/>
                                        <p:tgtEl>
                                          <p:spTgt spid="9"/>
                                        </p:tgtEl>
                                      </p:cBhvr>
                                    </p:animEffect>
                                    <p:anim calcmode="lin" valueType="num">
                                      <p:cBhvr>
                                        <p:cTn id="20" dur="1000" fill="hold"/>
                                        <p:tgtEl>
                                          <p:spTgt spid="9"/>
                                        </p:tgtEl>
                                        <p:attrNameLst>
                                          <p:attrName>ppt_x</p:attrName>
                                        </p:attrNameLst>
                                      </p:cBhvr>
                                      <p:tavLst>
                                        <p:tav tm="0">
                                          <p:val>
                                            <p:strVal val="#ppt_x"/>
                                          </p:val>
                                        </p:tav>
                                        <p:tav tm="100000">
                                          <p:val>
                                            <p:strVal val="#ppt_x"/>
                                          </p:val>
                                        </p:tav>
                                      </p:tavLst>
                                    </p:anim>
                                    <p:anim calcmode="lin" valueType="num">
                                      <p:cBhvr>
                                        <p:cTn id="21"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7" grpId="0"/>
      <p:bldP spid="9"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0" y="-18808"/>
            <a:ext cx="9173232" cy="5181115"/>
            <a:chOff x="0" y="-18808"/>
            <a:chExt cx="9173232" cy="5181115"/>
          </a:xfrm>
        </p:grpSpPr>
        <p:pic>
          <p:nvPicPr>
            <p:cNvPr id="11" name="图片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8740587" cy="5143500"/>
            </a:xfrm>
            <a:prstGeom prst="rect">
              <a:avLst/>
            </a:prstGeom>
          </p:spPr>
        </p:pic>
        <p:pic>
          <p:nvPicPr>
            <p:cNvPr id="12" name="图片 11"/>
            <p:cNvPicPr>
              <a:picLocks noChangeAspect="1"/>
            </p:cNvPicPr>
            <p:nvPr/>
          </p:nvPicPr>
          <p:blipFill>
            <a:blip r:embed="rId4"/>
            <a:stretch>
              <a:fillRect/>
            </a:stretch>
          </p:blipFill>
          <p:spPr>
            <a:xfrm>
              <a:off x="8740587" y="-18808"/>
              <a:ext cx="432645" cy="5181115"/>
            </a:xfrm>
            <a:prstGeom prst="rect">
              <a:avLst/>
            </a:prstGeom>
          </p:spPr>
        </p:pic>
      </p:grpSp>
      <p:sp>
        <p:nvSpPr>
          <p:cNvPr id="6" name="矩形 5"/>
          <p:cNvSpPr/>
          <p:nvPr/>
        </p:nvSpPr>
        <p:spPr>
          <a:xfrm>
            <a:off x="0" y="1270"/>
            <a:ext cx="9224682" cy="5142865"/>
          </a:xfrm>
          <a:prstGeom prst="rect">
            <a:avLst/>
          </a:prstGeom>
          <a:gradFill>
            <a:gsLst>
              <a:gs pos="0">
                <a:schemeClr val="tx1">
                  <a:lumMod val="95000"/>
                  <a:lumOff val="5000"/>
                  <a:alpha val="37000"/>
                </a:schemeClr>
              </a:gs>
              <a:gs pos="88000">
                <a:srgbClr val="000B11">
                  <a:alpha val="83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descr="E:\大学\动网\图片素材\u=3052342896,168739604&amp;fm=27&amp;gp=0.pngu=3052342896,168739604&amp;fm=27&amp;gp=0"/>
          <p:cNvPicPr>
            <a:picLocks noChangeAspect="1"/>
          </p:cNvPicPr>
          <p:nvPr/>
        </p:nvPicPr>
        <p:blipFill>
          <a:blip r:embed="rId5"/>
          <a:srcRect/>
          <a:stretch>
            <a:fillRect/>
          </a:stretch>
        </p:blipFill>
        <p:spPr>
          <a:xfrm>
            <a:off x="8272910" y="140671"/>
            <a:ext cx="684000" cy="684000"/>
          </a:xfrm>
          <a:prstGeom prst="rect">
            <a:avLst/>
          </a:prstGeom>
        </p:spPr>
      </p:pic>
      <p:sp>
        <p:nvSpPr>
          <p:cNvPr id="10" name="矩形 9"/>
          <p:cNvSpPr/>
          <p:nvPr/>
        </p:nvSpPr>
        <p:spPr>
          <a:xfrm>
            <a:off x="484743" y="379996"/>
            <a:ext cx="7571844" cy="4486366"/>
          </a:xfrm>
          <a:prstGeom prst="rect">
            <a:avLst/>
          </a:prstGeom>
          <a:solidFill>
            <a:schemeClr val="accent1">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 name="矩形 1"/>
          <p:cNvSpPr/>
          <p:nvPr/>
        </p:nvSpPr>
        <p:spPr>
          <a:xfrm>
            <a:off x="794443" y="736838"/>
            <a:ext cx="5537464" cy="584775"/>
          </a:xfrm>
          <a:prstGeom prst="rect">
            <a:avLst/>
          </a:prstGeom>
        </p:spPr>
        <p:txBody>
          <a:bodyPr wrap="square">
            <a:spAutoFit/>
          </a:bodyPr>
          <a:lstStyle/>
          <a:p>
            <a:pPr algn="dist"/>
            <a:r>
              <a:rPr lang="zh-CN" altLang="en-US" sz="3200" b="1" dirty="0" smtClean="0">
                <a:solidFill>
                  <a:srgbClr val="FFFF00"/>
                </a:solidFill>
              </a:rPr>
              <a:t>二、设备磨损的补偿形式</a:t>
            </a:r>
            <a:endParaRPr lang="zh-CN" altLang="en-US" sz="3200" b="1" dirty="0">
              <a:solidFill>
                <a:srgbClr val="FFFF00"/>
              </a:solidFill>
            </a:endParaRPr>
          </a:p>
        </p:txBody>
      </p:sp>
      <p:sp>
        <p:nvSpPr>
          <p:cNvPr id="3" name="矩形 2"/>
          <p:cNvSpPr/>
          <p:nvPr/>
        </p:nvSpPr>
        <p:spPr>
          <a:xfrm>
            <a:off x="484742" y="1509502"/>
            <a:ext cx="7387865" cy="3000821"/>
          </a:xfrm>
          <a:prstGeom prst="rect">
            <a:avLst/>
          </a:prstGeom>
        </p:spPr>
        <p:txBody>
          <a:bodyPr wrap="square">
            <a:spAutoFit/>
          </a:bodyPr>
          <a:lstStyle/>
          <a:p>
            <a:pPr marL="742950" lvl="1" indent="-285750">
              <a:lnSpc>
                <a:spcPct val="150000"/>
              </a:lnSpc>
              <a:buClr>
                <a:srgbClr val="FFFF00"/>
              </a:buClr>
              <a:buFont typeface="Wingdings" panose="05000000000000000000" pitchFamily="2" charset="2"/>
              <a:buChar char="l"/>
            </a:pPr>
            <a:r>
              <a:rPr lang="zh-CN" altLang="en-US" dirty="0" smtClean="0">
                <a:solidFill>
                  <a:schemeClr val="bg1"/>
                </a:solidFill>
                <a:latin typeface="微软雅黑" panose="020B0503020204020204" pitchFamily="34" charset="-122"/>
                <a:ea typeface="微软雅黑" panose="020B0503020204020204" pitchFamily="34" charset="-122"/>
              </a:rPr>
              <a:t>设备磨损后，需要进行补偿，以恢复设备的生产能力。由于设备遭受磨损的形式不同，补偿磨损的方式也不一样，补偿分</a:t>
            </a:r>
            <a:r>
              <a:rPr lang="zh-CN" altLang="en-US" b="1" dirty="0">
                <a:solidFill>
                  <a:srgbClr val="92D050"/>
                </a:solidFill>
                <a:latin typeface="微软雅黑" panose="020B0503020204020204" pitchFamily="34" charset="-122"/>
                <a:ea typeface="微软雅黑" panose="020B0503020204020204" pitchFamily="34" charset="-122"/>
              </a:rPr>
              <a:t>局部补偿</a:t>
            </a:r>
            <a:r>
              <a:rPr lang="zh-CN" altLang="en-US" dirty="0" smtClean="0">
                <a:solidFill>
                  <a:schemeClr val="bg1"/>
                </a:solidFill>
                <a:latin typeface="微软雅黑" panose="020B0503020204020204" pitchFamily="34" charset="-122"/>
                <a:ea typeface="微软雅黑" panose="020B0503020204020204" pitchFamily="34" charset="-122"/>
              </a:rPr>
              <a:t>和</a:t>
            </a:r>
            <a:r>
              <a:rPr lang="zh-CN" altLang="en-US" b="1" dirty="0">
                <a:solidFill>
                  <a:srgbClr val="92D050"/>
                </a:solidFill>
                <a:latin typeface="微软雅黑" panose="020B0503020204020204" pitchFamily="34" charset="-122"/>
                <a:ea typeface="微软雅黑" panose="020B0503020204020204" pitchFamily="34" charset="-122"/>
              </a:rPr>
              <a:t>完全补偿</a:t>
            </a:r>
            <a:r>
              <a:rPr lang="zh-CN" altLang="en-US" dirty="0" smtClean="0">
                <a:solidFill>
                  <a:schemeClr val="bg1"/>
                </a:solidFill>
                <a:latin typeface="微软雅黑" panose="020B0503020204020204" pitchFamily="34" charset="-122"/>
                <a:ea typeface="微软雅黑" panose="020B0503020204020204" pitchFamily="34" charset="-122"/>
              </a:rPr>
              <a:t>。</a:t>
            </a:r>
            <a:endParaRPr lang="en-US" altLang="zh-CN" dirty="0" smtClean="0">
              <a:solidFill>
                <a:schemeClr val="bg1"/>
              </a:solidFill>
              <a:latin typeface="微软雅黑" panose="020B0503020204020204" pitchFamily="34" charset="-122"/>
              <a:ea typeface="微软雅黑" panose="020B0503020204020204" pitchFamily="34" charset="-122"/>
            </a:endParaRPr>
          </a:p>
          <a:p>
            <a:pPr marL="742950" lvl="1" indent="-285750">
              <a:lnSpc>
                <a:spcPct val="150000"/>
              </a:lnSpc>
              <a:buClr>
                <a:srgbClr val="FFFF00"/>
              </a:buClr>
              <a:buFont typeface="Wingdings" panose="05000000000000000000" pitchFamily="2" charset="2"/>
              <a:buChar char="l"/>
            </a:pPr>
            <a:r>
              <a:rPr lang="zh-CN" altLang="en-US" dirty="0" smtClean="0">
                <a:solidFill>
                  <a:schemeClr val="bg1"/>
                </a:solidFill>
                <a:latin typeface="微软雅黑" panose="020B0503020204020204" pitchFamily="34" charset="-122"/>
                <a:ea typeface="微软雅黑" panose="020B0503020204020204" pitchFamily="34" charset="-122"/>
              </a:rPr>
              <a:t>设备有形磨损的局部补偿是修理；</a:t>
            </a:r>
            <a:endParaRPr lang="en-US" altLang="zh-CN" dirty="0" smtClean="0">
              <a:solidFill>
                <a:schemeClr val="bg1"/>
              </a:solidFill>
              <a:latin typeface="微软雅黑" panose="020B0503020204020204" pitchFamily="34" charset="-122"/>
              <a:ea typeface="微软雅黑" panose="020B0503020204020204" pitchFamily="34" charset="-122"/>
            </a:endParaRPr>
          </a:p>
          <a:p>
            <a:pPr marL="742950" lvl="1" indent="-285750">
              <a:lnSpc>
                <a:spcPct val="150000"/>
              </a:lnSpc>
              <a:buClr>
                <a:srgbClr val="FFFF00"/>
              </a:buClr>
              <a:buFont typeface="Wingdings" panose="05000000000000000000" pitchFamily="2" charset="2"/>
              <a:buChar char="l"/>
            </a:pPr>
            <a:r>
              <a:rPr lang="zh-CN" altLang="en-US" dirty="0" smtClean="0">
                <a:solidFill>
                  <a:schemeClr val="bg1"/>
                </a:solidFill>
                <a:latin typeface="微软雅黑" panose="020B0503020204020204" pitchFamily="34" charset="-122"/>
                <a:ea typeface="微软雅黑" panose="020B0503020204020204" pitchFamily="34" charset="-122"/>
              </a:rPr>
              <a:t>设备无形磨损的局部补偿是现代化改装；</a:t>
            </a:r>
            <a:endParaRPr lang="en-US" altLang="zh-CN" dirty="0" smtClean="0">
              <a:solidFill>
                <a:schemeClr val="bg1"/>
              </a:solidFill>
              <a:latin typeface="微软雅黑" panose="020B0503020204020204" pitchFamily="34" charset="-122"/>
              <a:ea typeface="微软雅黑" panose="020B0503020204020204" pitchFamily="34" charset="-122"/>
            </a:endParaRPr>
          </a:p>
          <a:p>
            <a:pPr marL="742950" lvl="1" indent="-285750">
              <a:lnSpc>
                <a:spcPct val="150000"/>
              </a:lnSpc>
              <a:buClr>
                <a:srgbClr val="FFFF00"/>
              </a:buClr>
              <a:buFont typeface="Wingdings" panose="05000000000000000000" pitchFamily="2" charset="2"/>
              <a:buChar char="l"/>
            </a:pPr>
            <a:r>
              <a:rPr lang="zh-CN" altLang="en-US" dirty="0" smtClean="0">
                <a:solidFill>
                  <a:schemeClr val="bg1"/>
                </a:solidFill>
                <a:latin typeface="微软雅黑" panose="020B0503020204020204" pitchFamily="34" charset="-122"/>
                <a:ea typeface="微软雅黑" panose="020B0503020204020204" pitchFamily="34" charset="-122"/>
              </a:rPr>
              <a:t>设备有形磨损和无形磨损的完全补偿是更新。</a:t>
            </a:r>
            <a:endParaRPr lang="en-US" altLang="zh-CN" dirty="0" smtClean="0">
              <a:solidFill>
                <a:schemeClr val="bg1"/>
              </a:solidFill>
              <a:latin typeface="微软雅黑" panose="020B0503020204020204" pitchFamily="34" charset="-122"/>
              <a:ea typeface="微软雅黑" panose="020B0503020204020204" pitchFamily="34" charset="-122"/>
            </a:endParaRPr>
          </a:p>
          <a:p>
            <a:pPr marL="742950" lvl="1" indent="-285750">
              <a:lnSpc>
                <a:spcPct val="150000"/>
              </a:lnSpc>
              <a:buClr>
                <a:srgbClr val="FFFF00"/>
              </a:buClr>
              <a:buFont typeface="Wingdings" panose="05000000000000000000" pitchFamily="2" charset="2"/>
              <a:buChar char="l"/>
            </a:pPr>
            <a:endParaRPr lang="zh-CN" altLang="en-US" dirty="0">
              <a:solidFill>
                <a:schemeClr val="bg1"/>
              </a:solidFill>
              <a:latin typeface="微软雅黑" panose="020B0503020204020204" pitchFamily="34" charset="-122"/>
              <a:ea typeface="微软雅黑" panose="020B0503020204020204" pitchFamily="34" charset="-122"/>
            </a:endParaRPr>
          </a:p>
        </p:txBody>
      </p:sp>
    </p:spTree>
    <p:custDataLst>
      <p:tags r:id="rId1"/>
    </p:custDataLst>
    <p:extLst>
      <p:ext uri="{BB962C8B-B14F-4D97-AF65-F5344CB8AC3E}">
        <p14:creationId xmlns:p14="http://schemas.microsoft.com/office/powerpoint/2010/main" val="3988165097"/>
      </p:ext>
    </p:extLst>
  </p:cSld>
  <p:clrMapOvr>
    <a:masterClrMapping/>
  </p:clrMapOvr>
  <p:transition spd="slow">
    <p:wip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0" y="-18808"/>
            <a:ext cx="9173232" cy="5181115"/>
            <a:chOff x="0" y="-18808"/>
            <a:chExt cx="9173232" cy="5181115"/>
          </a:xfrm>
        </p:grpSpPr>
        <p:pic>
          <p:nvPicPr>
            <p:cNvPr id="11" name="图片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8740587" cy="5143500"/>
            </a:xfrm>
            <a:prstGeom prst="rect">
              <a:avLst/>
            </a:prstGeom>
          </p:spPr>
        </p:pic>
        <p:pic>
          <p:nvPicPr>
            <p:cNvPr id="12" name="图片 11"/>
            <p:cNvPicPr>
              <a:picLocks noChangeAspect="1"/>
            </p:cNvPicPr>
            <p:nvPr/>
          </p:nvPicPr>
          <p:blipFill>
            <a:blip r:embed="rId4"/>
            <a:stretch>
              <a:fillRect/>
            </a:stretch>
          </p:blipFill>
          <p:spPr>
            <a:xfrm>
              <a:off x="8740587" y="-18808"/>
              <a:ext cx="432645" cy="5181115"/>
            </a:xfrm>
            <a:prstGeom prst="rect">
              <a:avLst/>
            </a:prstGeom>
          </p:spPr>
        </p:pic>
      </p:grpSp>
      <p:sp>
        <p:nvSpPr>
          <p:cNvPr id="6" name="矩形 5"/>
          <p:cNvSpPr/>
          <p:nvPr/>
        </p:nvSpPr>
        <p:spPr>
          <a:xfrm>
            <a:off x="0" y="1270"/>
            <a:ext cx="9224682" cy="5142865"/>
          </a:xfrm>
          <a:prstGeom prst="rect">
            <a:avLst/>
          </a:prstGeom>
          <a:gradFill>
            <a:gsLst>
              <a:gs pos="0">
                <a:schemeClr val="tx1">
                  <a:lumMod val="95000"/>
                  <a:lumOff val="5000"/>
                  <a:alpha val="37000"/>
                </a:schemeClr>
              </a:gs>
              <a:gs pos="88000">
                <a:srgbClr val="000B11">
                  <a:alpha val="83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descr="E:\大学\动网\图片素材\u=3052342896,168739604&amp;fm=27&amp;gp=0.pngu=3052342896,168739604&amp;fm=27&amp;gp=0"/>
          <p:cNvPicPr>
            <a:picLocks noChangeAspect="1"/>
          </p:cNvPicPr>
          <p:nvPr/>
        </p:nvPicPr>
        <p:blipFill>
          <a:blip r:embed="rId5"/>
          <a:srcRect/>
          <a:stretch>
            <a:fillRect/>
          </a:stretch>
        </p:blipFill>
        <p:spPr>
          <a:xfrm>
            <a:off x="8272910" y="140671"/>
            <a:ext cx="684000" cy="684000"/>
          </a:xfrm>
          <a:prstGeom prst="rect">
            <a:avLst/>
          </a:prstGeom>
        </p:spPr>
      </p:pic>
      <p:sp>
        <p:nvSpPr>
          <p:cNvPr id="10" name="矩形 9"/>
          <p:cNvSpPr/>
          <p:nvPr/>
        </p:nvSpPr>
        <p:spPr>
          <a:xfrm>
            <a:off x="484743" y="379996"/>
            <a:ext cx="7571844" cy="4486366"/>
          </a:xfrm>
          <a:prstGeom prst="rect">
            <a:avLst/>
          </a:prstGeom>
          <a:solidFill>
            <a:schemeClr val="accent1">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14" name="组合 403458"/>
          <p:cNvGrpSpPr>
            <a:grpSpLocks/>
          </p:cNvGrpSpPr>
          <p:nvPr/>
        </p:nvGrpSpPr>
        <p:grpSpPr bwMode="auto">
          <a:xfrm>
            <a:off x="1619663" y="482671"/>
            <a:ext cx="5400675" cy="4967287"/>
            <a:chOff x="2700" y="4108"/>
            <a:chExt cx="6480" cy="5304"/>
          </a:xfrm>
        </p:grpSpPr>
        <p:sp>
          <p:nvSpPr>
            <p:cNvPr id="15" name="文本框 403459"/>
            <p:cNvSpPr txBox="1">
              <a:spLocks noChangeArrowheads="1"/>
            </p:cNvSpPr>
            <p:nvPr/>
          </p:nvSpPr>
          <p:spPr bwMode="auto">
            <a:xfrm>
              <a:off x="5040" y="4108"/>
              <a:ext cx="1800" cy="468"/>
            </a:xfrm>
            <a:prstGeom prst="rect">
              <a:avLst/>
            </a:prstGeom>
            <a:solidFill>
              <a:srgbClr val="FFFFFF"/>
            </a:solidFill>
            <a:ln w="9525">
              <a:solidFill>
                <a:srgbClr val="000000"/>
              </a:solidFill>
              <a:miter lim="800000"/>
              <a:headEnd/>
              <a:tailEnd/>
            </a:ln>
          </p:spPr>
          <p:txBody>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 typeface="Arial" panose="020B0604020202020204" pitchFamily="34" charset="0"/>
                <a:buNone/>
              </a:pPr>
              <a:r>
                <a:rPr lang="zh-CN" altLang="en-US" sz="1600" dirty="0">
                  <a:latin typeface="楷体_GB2312" pitchFamily="49" charset="-122"/>
                  <a:ea typeface="楷体_GB2312" pitchFamily="49" charset="-122"/>
                </a:rPr>
                <a:t>设备磨损形式</a:t>
              </a:r>
            </a:p>
          </p:txBody>
        </p:sp>
        <p:sp>
          <p:nvSpPr>
            <p:cNvPr id="16" name="文本框 403460"/>
            <p:cNvSpPr txBox="1">
              <a:spLocks noChangeArrowheads="1"/>
            </p:cNvSpPr>
            <p:nvPr/>
          </p:nvSpPr>
          <p:spPr bwMode="auto">
            <a:xfrm>
              <a:off x="5040" y="5340"/>
              <a:ext cx="1800" cy="780"/>
            </a:xfrm>
            <a:prstGeom prst="rect">
              <a:avLst/>
            </a:prstGeom>
            <a:solidFill>
              <a:srgbClr val="FFFFFF"/>
            </a:solidFill>
            <a:ln w="9525">
              <a:solidFill>
                <a:srgbClr val="000000"/>
              </a:solidFill>
              <a:miter lim="800000"/>
              <a:headEnd/>
              <a:tailEnd/>
            </a:ln>
          </p:spPr>
          <p:txBody>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 typeface="Arial" panose="020B0604020202020204" pitchFamily="34" charset="0"/>
                <a:buNone/>
              </a:pPr>
              <a:r>
                <a:rPr lang="zh-CN" altLang="en-US" sz="1600">
                  <a:latin typeface="楷体_GB2312" pitchFamily="49" charset="-122"/>
                  <a:ea typeface="楷体_GB2312" pitchFamily="49" charset="-122"/>
                </a:rPr>
                <a:t>不可消除性的</a:t>
              </a:r>
            </a:p>
            <a:p>
              <a:pPr algn="ctr" eaLnBrk="1" hangingPunct="1">
                <a:spcBef>
                  <a:spcPct val="0"/>
                </a:spcBef>
                <a:buFont typeface="Arial" panose="020B0604020202020204" pitchFamily="34" charset="0"/>
                <a:buNone/>
              </a:pPr>
              <a:r>
                <a:rPr lang="zh-CN" altLang="en-US" sz="1600">
                  <a:latin typeface="楷体_GB2312" pitchFamily="49" charset="-122"/>
                  <a:ea typeface="楷体_GB2312" pitchFamily="49" charset="-122"/>
                </a:rPr>
                <a:t>有形磨损</a:t>
              </a:r>
            </a:p>
          </p:txBody>
        </p:sp>
        <p:sp>
          <p:nvSpPr>
            <p:cNvPr id="17" name="文本框 403461"/>
            <p:cNvSpPr txBox="1">
              <a:spLocks noChangeArrowheads="1"/>
            </p:cNvSpPr>
            <p:nvPr/>
          </p:nvSpPr>
          <p:spPr bwMode="auto">
            <a:xfrm>
              <a:off x="5040" y="6916"/>
              <a:ext cx="1800" cy="468"/>
            </a:xfrm>
            <a:prstGeom prst="rect">
              <a:avLst/>
            </a:prstGeom>
            <a:solidFill>
              <a:srgbClr val="FFFFFF"/>
            </a:solidFill>
            <a:ln w="9525">
              <a:solidFill>
                <a:srgbClr val="000000"/>
              </a:solidFill>
              <a:miter lim="800000"/>
              <a:headEnd/>
              <a:tailEnd/>
            </a:ln>
          </p:spPr>
          <p:txBody>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 typeface="Arial" panose="020B0604020202020204" pitchFamily="34" charset="0"/>
                <a:buNone/>
              </a:pPr>
              <a:r>
                <a:rPr lang="zh-CN" altLang="en-US" sz="1600">
                  <a:latin typeface="楷体_GB2312" pitchFamily="49" charset="-122"/>
                  <a:ea typeface="楷体_GB2312" pitchFamily="49" charset="-122"/>
                </a:rPr>
                <a:t>更    新</a:t>
              </a:r>
            </a:p>
          </p:txBody>
        </p:sp>
        <p:sp>
          <p:nvSpPr>
            <p:cNvPr id="18" name="文本框 403462"/>
            <p:cNvSpPr txBox="1">
              <a:spLocks noChangeArrowheads="1"/>
            </p:cNvSpPr>
            <p:nvPr/>
          </p:nvSpPr>
          <p:spPr bwMode="auto">
            <a:xfrm>
              <a:off x="2700" y="6916"/>
              <a:ext cx="1800" cy="468"/>
            </a:xfrm>
            <a:prstGeom prst="rect">
              <a:avLst/>
            </a:prstGeom>
            <a:solidFill>
              <a:srgbClr val="FFFFFF"/>
            </a:solidFill>
            <a:ln w="9525">
              <a:solidFill>
                <a:srgbClr val="000000"/>
              </a:solidFill>
              <a:miter lim="800000"/>
              <a:headEnd/>
              <a:tailEnd/>
            </a:ln>
          </p:spPr>
          <p:txBody>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 typeface="Arial" panose="020B0604020202020204" pitchFamily="34" charset="0"/>
                <a:buNone/>
              </a:pPr>
              <a:r>
                <a:rPr lang="zh-CN" altLang="en-US" sz="1600">
                  <a:latin typeface="楷体_GB2312" pitchFamily="49" charset="-122"/>
                  <a:ea typeface="楷体_GB2312" pitchFamily="49" charset="-122"/>
                </a:rPr>
                <a:t>大  修  理</a:t>
              </a:r>
            </a:p>
          </p:txBody>
        </p:sp>
        <p:sp>
          <p:nvSpPr>
            <p:cNvPr id="19" name="文本框 403463"/>
            <p:cNvSpPr txBox="1">
              <a:spLocks noChangeArrowheads="1"/>
            </p:cNvSpPr>
            <p:nvPr/>
          </p:nvSpPr>
          <p:spPr bwMode="auto">
            <a:xfrm>
              <a:off x="7380" y="6916"/>
              <a:ext cx="1800" cy="468"/>
            </a:xfrm>
            <a:prstGeom prst="rect">
              <a:avLst/>
            </a:prstGeom>
            <a:solidFill>
              <a:srgbClr val="FFFFFF"/>
            </a:solidFill>
            <a:ln w="9525">
              <a:solidFill>
                <a:srgbClr val="000000"/>
              </a:solidFill>
              <a:miter lim="800000"/>
              <a:headEnd/>
              <a:tailEnd/>
            </a:ln>
          </p:spPr>
          <p:txBody>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 typeface="Arial" panose="020B0604020202020204" pitchFamily="34" charset="0"/>
                <a:buNone/>
              </a:pPr>
              <a:r>
                <a:rPr lang="zh-CN" altLang="en-US" sz="1600">
                  <a:latin typeface="楷体_GB2312" pitchFamily="49" charset="-122"/>
                  <a:ea typeface="楷体_GB2312" pitchFamily="49" charset="-122"/>
                </a:rPr>
                <a:t>现代化改装</a:t>
              </a:r>
            </a:p>
          </p:txBody>
        </p:sp>
        <p:sp>
          <p:nvSpPr>
            <p:cNvPr id="20" name="文本框 403464"/>
            <p:cNvSpPr txBox="1">
              <a:spLocks noChangeArrowheads="1"/>
            </p:cNvSpPr>
            <p:nvPr/>
          </p:nvSpPr>
          <p:spPr bwMode="auto">
            <a:xfrm>
              <a:off x="4680" y="8164"/>
              <a:ext cx="2520" cy="468"/>
            </a:xfrm>
            <a:prstGeom prst="rect">
              <a:avLst/>
            </a:prstGeom>
            <a:solidFill>
              <a:srgbClr val="FFFFFF"/>
            </a:solidFill>
            <a:ln w="9525">
              <a:solidFill>
                <a:srgbClr val="000000"/>
              </a:solidFill>
              <a:miter lim="800000"/>
              <a:headEnd/>
              <a:tailEnd/>
            </a:ln>
          </p:spPr>
          <p:txBody>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 typeface="Arial" panose="020B0604020202020204" pitchFamily="34" charset="0"/>
                <a:buNone/>
              </a:pPr>
              <a:r>
                <a:rPr lang="zh-CN" altLang="en-US" sz="1600">
                  <a:latin typeface="楷体_GB2312" pitchFamily="49" charset="-122"/>
                  <a:ea typeface="楷体_GB2312" pitchFamily="49" charset="-122"/>
                </a:rPr>
                <a:t>设备磨损的补偿形式</a:t>
              </a:r>
            </a:p>
          </p:txBody>
        </p:sp>
        <p:sp>
          <p:nvSpPr>
            <p:cNvPr id="21" name="文本框 403465"/>
            <p:cNvSpPr txBox="1">
              <a:spLocks noChangeArrowheads="1"/>
            </p:cNvSpPr>
            <p:nvPr/>
          </p:nvSpPr>
          <p:spPr bwMode="auto">
            <a:xfrm>
              <a:off x="2700" y="5356"/>
              <a:ext cx="1800" cy="780"/>
            </a:xfrm>
            <a:prstGeom prst="rect">
              <a:avLst/>
            </a:prstGeom>
            <a:solidFill>
              <a:srgbClr val="FFFFFF"/>
            </a:solidFill>
            <a:ln w="9525">
              <a:solidFill>
                <a:srgbClr val="000000"/>
              </a:solidFill>
              <a:miter lim="800000"/>
              <a:headEnd/>
              <a:tailEnd/>
            </a:ln>
          </p:spPr>
          <p:txBody>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 typeface="Arial" panose="020B0604020202020204" pitchFamily="34" charset="0"/>
                <a:buNone/>
              </a:pPr>
              <a:r>
                <a:rPr lang="zh-CN" altLang="en-US" sz="1600">
                  <a:latin typeface="楷体_GB2312" pitchFamily="49" charset="-122"/>
                  <a:ea typeface="楷体_GB2312" pitchFamily="49" charset="-122"/>
                </a:rPr>
                <a:t>可消除性的</a:t>
              </a:r>
            </a:p>
            <a:p>
              <a:pPr algn="ctr" eaLnBrk="1" hangingPunct="1">
                <a:spcBef>
                  <a:spcPct val="0"/>
                </a:spcBef>
                <a:buFont typeface="Arial" panose="020B0604020202020204" pitchFamily="34" charset="0"/>
                <a:buNone/>
              </a:pPr>
              <a:r>
                <a:rPr lang="zh-CN" altLang="en-US" sz="1600">
                  <a:latin typeface="楷体_GB2312" pitchFamily="49" charset="-122"/>
                  <a:ea typeface="楷体_GB2312" pitchFamily="49" charset="-122"/>
                </a:rPr>
                <a:t>有形磨损</a:t>
              </a:r>
            </a:p>
          </p:txBody>
        </p:sp>
        <p:sp>
          <p:nvSpPr>
            <p:cNvPr id="22" name="文本框 403466"/>
            <p:cNvSpPr txBox="1">
              <a:spLocks noChangeArrowheads="1"/>
            </p:cNvSpPr>
            <p:nvPr/>
          </p:nvSpPr>
          <p:spPr bwMode="auto">
            <a:xfrm>
              <a:off x="7380" y="5356"/>
              <a:ext cx="1800" cy="780"/>
            </a:xfrm>
            <a:prstGeom prst="rect">
              <a:avLst/>
            </a:prstGeom>
            <a:solidFill>
              <a:srgbClr val="FFFFFF"/>
            </a:solidFill>
            <a:ln w="9525">
              <a:solidFill>
                <a:srgbClr val="000000"/>
              </a:solidFill>
              <a:miter lim="800000"/>
              <a:headEnd/>
              <a:tailEnd/>
            </a:ln>
          </p:spPr>
          <p:txBody>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 typeface="Arial" panose="020B0604020202020204" pitchFamily="34" charset="0"/>
                <a:buNone/>
              </a:pPr>
              <a:r>
                <a:rPr lang="zh-CN" altLang="en-US" sz="1600">
                  <a:latin typeface="楷体_GB2312" pitchFamily="49" charset="-122"/>
                  <a:ea typeface="楷体_GB2312" pitchFamily="49" charset="-122"/>
                </a:rPr>
                <a:t>第二种</a:t>
              </a:r>
            </a:p>
            <a:p>
              <a:pPr algn="ctr" eaLnBrk="1" hangingPunct="1">
                <a:spcBef>
                  <a:spcPct val="0"/>
                </a:spcBef>
                <a:buFont typeface="Arial" panose="020B0604020202020204" pitchFamily="34" charset="0"/>
                <a:buNone/>
              </a:pPr>
              <a:r>
                <a:rPr lang="zh-CN" altLang="en-US" sz="1600">
                  <a:latin typeface="楷体_GB2312" pitchFamily="49" charset="-122"/>
                  <a:ea typeface="楷体_GB2312" pitchFamily="49" charset="-122"/>
                </a:rPr>
                <a:t>无形磨损</a:t>
              </a:r>
            </a:p>
          </p:txBody>
        </p:sp>
        <p:sp>
          <p:nvSpPr>
            <p:cNvPr id="23" name="直接连接符 403467"/>
            <p:cNvSpPr>
              <a:spLocks noChangeShapeType="1"/>
            </p:cNvSpPr>
            <p:nvPr/>
          </p:nvSpPr>
          <p:spPr bwMode="auto">
            <a:xfrm>
              <a:off x="3420" y="4888"/>
              <a:ext cx="504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 name="直接连接符 403468"/>
            <p:cNvSpPr>
              <a:spLocks noChangeShapeType="1"/>
            </p:cNvSpPr>
            <p:nvPr/>
          </p:nvSpPr>
          <p:spPr bwMode="auto">
            <a:xfrm>
              <a:off x="3420" y="7696"/>
              <a:ext cx="504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 name="直接连接符 403469"/>
            <p:cNvSpPr>
              <a:spLocks noChangeShapeType="1"/>
            </p:cNvSpPr>
            <p:nvPr/>
          </p:nvSpPr>
          <p:spPr bwMode="auto">
            <a:xfrm>
              <a:off x="3420" y="4888"/>
              <a:ext cx="0" cy="468"/>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6" name="直接连接符 403470"/>
            <p:cNvSpPr>
              <a:spLocks noChangeShapeType="1"/>
            </p:cNvSpPr>
            <p:nvPr/>
          </p:nvSpPr>
          <p:spPr bwMode="auto">
            <a:xfrm>
              <a:off x="8460" y="4888"/>
              <a:ext cx="0" cy="468"/>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7" name="直接连接符 403471"/>
            <p:cNvSpPr>
              <a:spLocks noChangeShapeType="1"/>
            </p:cNvSpPr>
            <p:nvPr/>
          </p:nvSpPr>
          <p:spPr bwMode="auto">
            <a:xfrm>
              <a:off x="5940" y="4576"/>
              <a:ext cx="0" cy="78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8" name="直接连接符 403472"/>
            <p:cNvSpPr>
              <a:spLocks noChangeShapeType="1"/>
            </p:cNvSpPr>
            <p:nvPr/>
          </p:nvSpPr>
          <p:spPr bwMode="auto">
            <a:xfrm>
              <a:off x="3420" y="6136"/>
              <a:ext cx="0" cy="78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9" name="直接连接符 403473"/>
            <p:cNvSpPr>
              <a:spLocks noChangeShapeType="1"/>
            </p:cNvSpPr>
            <p:nvPr/>
          </p:nvSpPr>
          <p:spPr bwMode="auto">
            <a:xfrm>
              <a:off x="5940" y="6136"/>
              <a:ext cx="0" cy="78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0" name="直接连接符 403474"/>
            <p:cNvSpPr>
              <a:spLocks noChangeShapeType="1"/>
            </p:cNvSpPr>
            <p:nvPr/>
          </p:nvSpPr>
          <p:spPr bwMode="auto">
            <a:xfrm>
              <a:off x="8460" y="6136"/>
              <a:ext cx="0" cy="78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1" name="直接连接符 403475"/>
            <p:cNvSpPr>
              <a:spLocks noChangeShapeType="1"/>
            </p:cNvSpPr>
            <p:nvPr/>
          </p:nvSpPr>
          <p:spPr bwMode="auto">
            <a:xfrm>
              <a:off x="8100" y="6136"/>
              <a:ext cx="0" cy="31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32" name="组合 403476"/>
            <p:cNvGrpSpPr>
              <a:grpSpLocks/>
            </p:cNvGrpSpPr>
            <p:nvPr/>
          </p:nvGrpSpPr>
          <p:grpSpPr bwMode="auto">
            <a:xfrm>
              <a:off x="6300" y="6448"/>
              <a:ext cx="1800" cy="468"/>
              <a:chOff x="6300" y="6448"/>
              <a:chExt cx="1800" cy="468"/>
            </a:xfrm>
          </p:grpSpPr>
          <p:sp>
            <p:nvSpPr>
              <p:cNvPr id="41" name="直接连接符 403477"/>
              <p:cNvSpPr>
                <a:spLocks noChangeShapeType="1"/>
              </p:cNvSpPr>
              <p:nvPr/>
            </p:nvSpPr>
            <p:spPr bwMode="auto">
              <a:xfrm flipH="1">
                <a:off x="6300" y="6448"/>
                <a:ext cx="180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 name="直接连接符 403478"/>
              <p:cNvSpPr>
                <a:spLocks noChangeShapeType="1"/>
              </p:cNvSpPr>
              <p:nvPr/>
            </p:nvSpPr>
            <p:spPr bwMode="auto">
              <a:xfrm>
                <a:off x="6300" y="6448"/>
                <a:ext cx="0" cy="468"/>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33" name="直接连接符 403479"/>
            <p:cNvSpPr>
              <a:spLocks noChangeShapeType="1"/>
            </p:cNvSpPr>
            <p:nvPr/>
          </p:nvSpPr>
          <p:spPr bwMode="auto">
            <a:xfrm flipV="1">
              <a:off x="3420" y="7384"/>
              <a:ext cx="0" cy="312"/>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4" name="直接连接符 403480"/>
            <p:cNvSpPr>
              <a:spLocks noChangeShapeType="1"/>
            </p:cNvSpPr>
            <p:nvPr/>
          </p:nvSpPr>
          <p:spPr bwMode="auto">
            <a:xfrm flipV="1">
              <a:off x="8460" y="7384"/>
              <a:ext cx="0" cy="312"/>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5" name="直接连接符 403481"/>
            <p:cNvSpPr>
              <a:spLocks noChangeShapeType="1"/>
            </p:cNvSpPr>
            <p:nvPr/>
          </p:nvSpPr>
          <p:spPr bwMode="auto">
            <a:xfrm flipV="1">
              <a:off x="5940" y="7384"/>
              <a:ext cx="0" cy="78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6" name="文本框 403482"/>
            <p:cNvSpPr txBox="1">
              <a:spLocks noChangeArrowheads="1"/>
            </p:cNvSpPr>
            <p:nvPr/>
          </p:nvSpPr>
          <p:spPr bwMode="auto">
            <a:xfrm>
              <a:off x="3960" y="8944"/>
              <a:ext cx="3960"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 typeface="Arial" panose="020B0604020202020204" pitchFamily="34" charset="0"/>
                <a:buNone/>
              </a:pPr>
              <a:endParaRPr lang="zh-CN" altLang="en-US" sz="1800">
                <a:latin typeface="楷体_GB2312" pitchFamily="49" charset="-122"/>
                <a:ea typeface="楷体_GB2312" pitchFamily="49" charset="-122"/>
              </a:endParaRPr>
            </a:p>
          </p:txBody>
        </p:sp>
        <p:grpSp>
          <p:nvGrpSpPr>
            <p:cNvPr id="37" name="组合 403483"/>
            <p:cNvGrpSpPr>
              <a:grpSpLocks/>
            </p:cNvGrpSpPr>
            <p:nvPr/>
          </p:nvGrpSpPr>
          <p:grpSpPr bwMode="auto">
            <a:xfrm flipH="1">
              <a:off x="3780" y="6432"/>
              <a:ext cx="1800" cy="468"/>
              <a:chOff x="6300" y="6448"/>
              <a:chExt cx="1800" cy="468"/>
            </a:xfrm>
          </p:grpSpPr>
          <p:sp>
            <p:nvSpPr>
              <p:cNvPr id="39" name="直接连接符 403484"/>
              <p:cNvSpPr>
                <a:spLocks noChangeShapeType="1"/>
              </p:cNvSpPr>
              <p:nvPr/>
            </p:nvSpPr>
            <p:spPr bwMode="auto">
              <a:xfrm flipH="1">
                <a:off x="6300" y="6448"/>
                <a:ext cx="180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0" name="直接连接符 403485"/>
              <p:cNvSpPr>
                <a:spLocks noChangeShapeType="1"/>
              </p:cNvSpPr>
              <p:nvPr/>
            </p:nvSpPr>
            <p:spPr bwMode="auto">
              <a:xfrm>
                <a:off x="6300" y="6448"/>
                <a:ext cx="0" cy="468"/>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38" name="直接连接符 403486"/>
            <p:cNvSpPr>
              <a:spLocks noChangeShapeType="1"/>
            </p:cNvSpPr>
            <p:nvPr/>
          </p:nvSpPr>
          <p:spPr bwMode="auto">
            <a:xfrm flipV="1">
              <a:off x="3780" y="6120"/>
              <a:ext cx="0" cy="31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Tree>
    <p:custDataLst>
      <p:tags r:id="rId1"/>
    </p:custDataLst>
    <p:extLst>
      <p:ext uri="{BB962C8B-B14F-4D97-AF65-F5344CB8AC3E}">
        <p14:creationId xmlns:p14="http://schemas.microsoft.com/office/powerpoint/2010/main" val="2109020149"/>
      </p:ext>
    </p:extLst>
  </p:cSld>
  <p:clrMapOvr>
    <a:masterClrMapping/>
  </p:clrMapOvr>
  <p:transition spd="slow">
    <p:wip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0" y="-18808"/>
            <a:ext cx="9173232" cy="5181115"/>
            <a:chOff x="0" y="-18808"/>
            <a:chExt cx="9173232" cy="5181115"/>
          </a:xfrm>
        </p:grpSpPr>
        <p:pic>
          <p:nvPicPr>
            <p:cNvPr id="11" name="图片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8740587" cy="5143500"/>
            </a:xfrm>
            <a:prstGeom prst="rect">
              <a:avLst/>
            </a:prstGeom>
          </p:spPr>
        </p:pic>
        <p:pic>
          <p:nvPicPr>
            <p:cNvPr id="12" name="图片 11"/>
            <p:cNvPicPr>
              <a:picLocks noChangeAspect="1"/>
            </p:cNvPicPr>
            <p:nvPr/>
          </p:nvPicPr>
          <p:blipFill>
            <a:blip r:embed="rId4"/>
            <a:stretch>
              <a:fillRect/>
            </a:stretch>
          </p:blipFill>
          <p:spPr>
            <a:xfrm>
              <a:off x="8740587" y="-18808"/>
              <a:ext cx="432645" cy="5181115"/>
            </a:xfrm>
            <a:prstGeom prst="rect">
              <a:avLst/>
            </a:prstGeom>
          </p:spPr>
        </p:pic>
      </p:grpSp>
      <p:sp>
        <p:nvSpPr>
          <p:cNvPr id="6" name="矩形 5"/>
          <p:cNvSpPr/>
          <p:nvPr/>
        </p:nvSpPr>
        <p:spPr>
          <a:xfrm>
            <a:off x="0" y="1270"/>
            <a:ext cx="9224682" cy="5142865"/>
          </a:xfrm>
          <a:prstGeom prst="rect">
            <a:avLst/>
          </a:prstGeom>
          <a:gradFill>
            <a:gsLst>
              <a:gs pos="0">
                <a:schemeClr val="tx1">
                  <a:lumMod val="95000"/>
                  <a:lumOff val="5000"/>
                  <a:alpha val="37000"/>
                </a:schemeClr>
              </a:gs>
              <a:gs pos="88000">
                <a:srgbClr val="000B11">
                  <a:alpha val="83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descr="E:\大学\动网\图片素材\u=3052342896,168739604&amp;fm=27&amp;gp=0.pngu=3052342896,168739604&amp;fm=27&amp;gp=0"/>
          <p:cNvPicPr>
            <a:picLocks noChangeAspect="1"/>
          </p:cNvPicPr>
          <p:nvPr/>
        </p:nvPicPr>
        <p:blipFill>
          <a:blip r:embed="rId5"/>
          <a:srcRect/>
          <a:stretch>
            <a:fillRect/>
          </a:stretch>
        </p:blipFill>
        <p:spPr>
          <a:xfrm>
            <a:off x="8272910" y="140671"/>
            <a:ext cx="684000" cy="684000"/>
          </a:xfrm>
          <a:prstGeom prst="rect">
            <a:avLst/>
          </a:prstGeom>
        </p:spPr>
      </p:pic>
      <p:sp>
        <p:nvSpPr>
          <p:cNvPr id="10" name="矩形 9"/>
          <p:cNvSpPr/>
          <p:nvPr/>
        </p:nvSpPr>
        <p:spPr>
          <a:xfrm>
            <a:off x="484743" y="379996"/>
            <a:ext cx="7571844" cy="4486366"/>
          </a:xfrm>
          <a:prstGeom prst="rect">
            <a:avLst/>
          </a:prstGeom>
          <a:solidFill>
            <a:schemeClr val="accent1">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 name="矩形 1"/>
          <p:cNvSpPr/>
          <p:nvPr/>
        </p:nvSpPr>
        <p:spPr>
          <a:xfrm>
            <a:off x="794443" y="736838"/>
            <a:ext cx="5537464" cy="584775"/>
          </a:xfrm>
          <a:prstGeom prst="rect">
            <a:avLst/>
          </a:prstGeom>
        </p:spPr>
        <p:txBody>
          <a:bodyPr wrap="square">
            <a:spAutoFit/>
          </a:bodyPr>
          <a:lstStyle/>
          <a:p>
            <a:pPr algn="dist"/>
            <a:r>
              <a:rPr lang="zh-CN" altLang="en-US" sz="3200" b="1" dirty="0" smtClean="0">
                <a:solidFill>
                  <a:srgbClr val="FFFF00"/>
                </a:solidFill>
              </a:rPr>
              <a:t>二、设备磨损的补偿形式</a:t>
            </a:r>
            <a:endParaRPr lang="zh-CN" altLang="en-US" sz="3200" b="1" dirty="0">
              <a:solidFill>
                <a:srgbClr val="FFFF00"/>
              </a:solidFill>
            </a:endParaRPr>
          </a:p>
        </p:txBody>
      </p:sp>
      <p:sp>
        <p:nvSpPr>
          <p:cNvPr id="3" name="矩形 2"/>
          <p:cNvSpPr/>
          <p:nvPr/>
        </p:nvSpPr>
        <p:spPr>
          <a:xfrm>
            <a:off x="484742" y="1509502"/>
            <a:ext cx="7387865" cy="2169825"/>
          </a:xfrm>
          <a:prstGeom prst="rect">
            <a:avLst/>
          </a:prstGeom>
        </p:spPr>
        <p:txBody>
          <a:bodyPr wrap="square">
            <a:spAutoFit/>
          </a:bodyPr>
          <a:lstStyle/>
          <a:p>
            <a:pPr marL="742950" lvl="1" indent="-285750">
              <a:lnSpc>
                <a:spcPct val="150000"/>
              </a:lnSpc>
              <a:buClr>
                <a:srgbClr val="FFFF00"/>
              </a:buClr>
              <a:buFont typeface="Wingdings" panose="05000000000000000000" pitchFamily="2" charset="2"/>
              <a:buChar char="l"/>
            </a:pPr>
            <a:r>
              <a:rPr lang="zh-CN" altLang="en-US" b="1" dirty="0" smtClean="0">
                <a:solidFill>
                  <a:srgbClr val="92D050"/>
                </a:solidFill>
                <a:latin typeface="微软雅黑" panose="020B0503020204020204" pitchFamily="34" charset="-122"/>
                <a:ea typeface="微软雅黑" panose="020B0503020204020204" pitchFamily="34" charset="-122"/>
              </a:rPr>
              <a:t>设备大修理：</a:t>
            </a:r>
            <a:r>
              <a:rPr lang="zh-CN" altLang="en-US" dirty="0">
                <a:solidFill>
                  <a:schemeClr val="bg1"/>
                </a:solidFill>
                <a:latin typeface="微软雅黑" panose="020B0503020204020204" pitchFamily="34" charset="-122"/>
                <a:ea typeface="微软雅黑" panose="020B0503020204020204" pitchFamily="34" charset="-122"/>
              </a:rPr>
              <a:t>更换已磨损的零部件和调整设备，以恢复设备的生产功能和效率。</a:t>
            </a:r>
            <a:endParaRPr lang="en-US" altLang="zh-CN" dirty="0">
              <a:solidFill>
                <a:schemeClr val="bg1"/>
              </a:solidFill>
              <a:latin typeface="微软雅黑" panose="020B0503020204020204" pitchFamily="34" charset="-122"/>
              <a:ea typeface="微软雅黑" panose="020B0503020204020204" pitchFamily="34" charset="-122"/>
            </a:endParaRPr>
          </a:p>
          <a:p>
            <a:pPr marL="742950" lvl="1" indent="-285750">
              <a:lnSpc>
                <a:spcPct val="150000"/>
              </a:lnSpc>
              <a:buClr>
                <a:srgbClr val="FFFF00"/>
              </a:buClr>
              <a:buFont typeface="Wingdings" panose="05000000000000000000" pitchFamily="2" charset="2"/>
              <a:buChar char="l"/>
            </a:pPr>
            <a:r>
              <a:rPr lang="zh-CN" altLang="en-US" b="1" dirty="0">
                <a:solidFill>
                  <a:srgbClr val="92D050"/>
                </a:solidFill>
                <a:latin typeface="微软雅黑" panose="020B0503020204020204" pitchFamily="34" charset="-122"/>
                <a:ea typeface="微软雅黑" panose="020B0503020204020204" pitchFamily="34" charset="-122"/>
              </a:rPr>
              <a:t>设备现代化改造：</a:t>
            </a:r>
            <a:r>
              <a:rPr lang="zh-CN" altLang="en-US" dirty="0" smtClean="0">
                <a:solidFill>
                  <a:schemeClr val="bg1"/>
                </a:solidFill>
                <a:latin typeface="微软雅黑" panose="020B0503020204020204" pitchFamily="34" charset="-122"/>
                <a:ea typeface="微软雅黑" panose="020B0503020204020204" pitchFamily="34" charset="-122"/>
              </a:rPr>
              <a:t>是对设备的结构作局部的改进和技术上的革新，如增添新的、必须的零部件，以增加设备的生产功能和效率。</a:t>
            </a:r>
            <a:endParaRPr lang="en-US" altLang="zh-CN" dirty="0" smtClean="0">
              <a:solidFill>
                <a:schemeClr val="bg1"/>
              </a:solidFill>
              <a:latin typeface="微软雅黑" panose="020B0503020204020204" pitchFamily="34" charset="-122"/>
              <a:ea typeface="微软雅黑" panose="020B0503020204020204" pitchFamily="34" charset="-122"/>
            </a:endParaRPr>
          </a:p>
          <a:p>
            <a:pPr marL="742950" lvl="1" indent="-285750">
              <a:lnSpc>
                <a:spcPct val="150000"/>
              </a:lnSpc>
              <a:buClr>
                <a:srgbClr val="FFFF00"/>
              </a:buClr>
              <a:buFont typeface="Wingdings" panose="05000000000000000000" pitchFamily="2" charset="2"/>
              <a:buChar char="l"/>
            </a:pPr>
            <a:r>
              <a:rPr lang="zh-CN" altLang="en-US" b="1" dirty="0">
                <a:solidFill>
                  <a:srgbClr val="92D050"/>
                </a:solidFill>
                <a:latin typeface="微软雅黑" panose="020B0503020204020204" pitchFamily="34" charset="-122"/>
                <a:ea typeface="微软雅黑" panose="020B0503020204020204" pitchFamily="34" charset="-122"/>
              </a:rPr>
              <a:t>更新：</a:t>
            </a:r>
            <a:r>
              <a:rPr lang="zh-CN" altLang="en-US" dirty="0" smtClean="0">
                <a:solidFill>
                  <a:schemeClr val="bg1"/>
                </a:solidFill>
                <a:latin typeface="微软雅黑" panose="020B0503020204020204" pitchFamily="34" charset="-122"/>
                <a:ea typeface="微软雅黑" panose="020B0503020204020204" pitchFamily="34" charset="-122"/>
              </a:rPr>
              <a:t>是对整个设备进行更换。</a:t>
            </a:r>
            <a:endParaRPr lang="zh-CN" altLang="en-US" dirty="0">
              <a:solidFill>
                <a:schemeClr val="bg1"/>
              </a:solidFill>
              <a:latin typeface="微软雅黑" panose="020B0503020204020204" pitchFamily="34" charset="-122"/>
              <a:ea typeface="微软雅黑" panose="020B0503020204020204" pitchFamily="34" charset="-122"/>
            </a:endParaRPr>
          </a:p>
        </p:txBody>
      </p:sp>
    </p:spTree>
    <p:custDataLst>
      <p:tags r:id="rId1"/>
    </p:custDataLst>
    <p:extLst>
      <p:ext uri="{BB962C8B-B14F-4D97-AF65-F5344CB8AC3E}">
        <p14:creationId xmlns:p14="http://schemas.microsoft.com/office/powerpoint/2010/main" val="1508540827"/>
      </p:ext>
    </p:extLst>
  </p:cSld>
  <p:clrMapOvr>
    <a:masterClrMapping/>
  </p:clrMapOvr>
  <p:transition spd="slow">
    <p:wip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0" y="-18808"/>
            <a:ext cx="9173232" cy="5181115"/>
            <a:chOff x="0" y="-18808"/>
            <a:chExt cx="9173232" cy="5181115"/>
          </a:xfrm>
        </p:grpSpPr>
        <p:pic>
          <p:nvPicPr>
            <p:cNvPr id="11" name="图片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8740587" cy="5143500"/>
            </a:xfrm>
            <a:prstGeom prst="rect">
              <a:avLst/>
            </a:prstGeom>
          </p:spPr>
        </p:pic>
        <p:pic>
          <p:nvPicPr>
            <p:cNvPr id="12" name="图片 11"/>
            <p:cNvPicPr>
              <a:picLocks noChangeAspect="1"/>
            </p:cNvPicPr>
            <p:nvPr/>
          </p:nvPicPr>
          <p:blipFill>
            <a:blip r:embed="rId4"/>
            <a:stretch>
              <a:fillRect/>
            </a:stretch>
          </p:blipFill>
          <p:spPr>
            <a:xfrm>
              <a:off x="8740587" y="-18808"/>
              <a:ext cx="432645" cy="5181115"/>
            </a:xfrm>
            <a:prstGeom prst="rect">
              <a:avLst/>
            </a:prstGeom>
          </p:spPr>
        </p:pic>
      </p:grpSp>
      <p:sp>
        <p:nvSpPr>
          <p:cNvPr id="6" name="矩形 5"/>
          <p:cNvSpPr/>
          <p:nvPr/>
        </p:nvSpPr>
        <p:spPr>
          <a:xfrm>
            <a:off x="0" y="1270"/>
            <a:ext cx="9224682" cy="5142865"/>
          </a:xfrm>
          <a:prstGeom prst="rect">
            <a:avLst/>
          </a:prstGeom>
          <a:gradFill>
            <a:gsLst>
              <a:gs pos="0">
                <a:schemeClr val="tx1">
                  <a:lumMod val="95000"/>
                  <a:lumOff val="5000"/>
                  <a:alpha val="37000"/>
                </a:schemeClr>
              </a:gs>
              <a:gs pos="88000">
                <a:srgbClr val="000B11">
                  <a:alpha val="83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descr="E:\大学\动网\图片素材\u=3052342896,168739604&amp;fm=27&amp;gp=0.pngu=3052342896,168739604&amp;fm=27&amp;gp=0"/>
          <p:cNvPicPr>
            <a:picLocks noChangeAspect="1"/>
          </p:cNvPicPr>
          <p:nvPr/>
        </p:nvPicPr>
        <p:blipFill>
          <a:blip r:embed="rId5"/>
          <a:srcRect/>
          <a:stretch>
            <a:fillRect/>
          </a:stretch>
        </p:blipFill>
        <p:spPr>
          <a:xfrm>
            <a:off x="8272910" y="140671"/>
            <a:ext cx="684000" cy="684000"/>
          </a:xfrm>
          <a:prstGeom prst="rect">
            <a:avLst/>
          </a:prstGeom>
        </p:spPr>
      </p:pic>
      <p:sp>
        <p:nvSpPr>
          <p:cNvPr id="10" name="矩形 9"/>
          <p:cNvSpPr/>
          <p:nvPr/>
        </p:nvSpPr>
        <p:spPr>
          <a:xfrm>
            <a:off x="484742" y="482671"/>
            <a:ext cx="7571844" cy="4486366"/>
          </a:xfrm>
          <a:prstGeom prst="rect">
            <a:avLst/>
          </a:prstGeom>
          <a:solidFill>
            <a:schemeClr val="accent1">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 name="矩形 1"/>
          <p:cNvSpPr/>
          <p:nvPr/>
        </p:nvSpPr>
        <p:spPr>
          <a:xfrm>
            <a:off x="794443" y="736838"/>
            <a:ext cx="5537464" cy="584775"/>
          </a:xfrm>
          <a:prstGeom prst="rect">
            <a:avLst/>
          </a:prstGeom>
        </p:spPr>
        <p:txBody>
          <a:bodyPr wrap="square">
            <a:spAutoFit/>
          </a:bodyPr>
          <a:lstStyle/>
          <a:p>
            <a:pPr algn="dist"/>
            <a:r>
              <a:rPr lang="zh-CN" altLang="en-US" sz="3200" b="1" dirty="0" smtClean="0">
                <a:solidFill>
                  <a:srgbClr val="FFFF00"/>
                </a:solidFill>
              </a:rPr>
              <a:t>二、设备磨损的补偿形式</a:t>
            </a:r>
            <a:endParaRPr lang="zh-CN" altLang="en-US" sz="3200" b="1" dirty="0">
              <a:solidFill>
                <a:srgbClr val="FFFF00"/>
              </a:solidFill>
            </a:endParaRPr>
          </a:p>
        </p:txBody>
      </p:sp>
      <p:sp>
        <p:nvSpPr>
          <p:cNvPr id="3" name="矩形 2"/>
          <p:cNvSpPr/>
          <p:nvPr/>
        </p:nvSpPr>
        <p:spPr>
          <a:xfrm>
            <a:off x="484742" y="1437165"/>
            <a:ext cx="7387865" cy="3416320"/>
          </a:xfrm>
          <a:prstGeom prst="rect">
            <a:avLst/>
          </a:prstGeom>
        </p:spPr>
        <p:txBody>
          <a:bodyPr wrap="square">
            <a:spAutoFit/>
          </a:bodyPr>
          <a:lstStyle/>
          <a:p>
            <a:pPr marL="742950" lvl="1" indent="-285750">
              <a:lnSpc>
                <a:spcPct val="150000"/>
              </a:lnSpc>
              <a:buClr>
                <a:srgbClr val="FFFF00"/>
              </a:buClr>
              <a:buFont typeface="Wingdings" panose="05000000000000000000" pitchFamily="2" charset="2"/>
              <a:buChar char="l"/>
            </a:pPr>
            <a:r>
              <a:rPr lang="zh-CN" altLang="en-US" b="1" dirty="0" smtClean="0">
                <a:solidFill>
                  <a:srgbClr val="92D050"/>
                </a:solidFill>
                <a:latin typeface="微软雅黑" panose="020B0503020204020204" pitchFamily="34" charset="-122"/>
                <a:ea typeface="微软雅黑" panose="020B0503020204020204" pitchFamily="34" charset="-122"/>
              </a:rPr>
              <a:t>对于陈旧落后的设备：</a:t>
            </a:r>
            <a:r>
              <a:rPr lang="zh-CN" altLang="en-US" dirty="0" smtClean="0">
                <a:solidFill>
                  <a:schemeClr val="bg1"/>
                </a:solidFill>
                <a:latin typeface="微软雅黑" panose="020B0503020204020204" pitchFamily="34" charset="-122"/>
                <a:ea typeface="微软雅黑" panose="020B0503020204020204" pitchFamily="34" charset="-122"/>
              </a:rPr>
              <a:t>即消耗高、性能差、使用操作条件不好、对环境污染严重的设备，应当用较先进的设备尽早替代。</a:t>
            </a:r>
            <a:endParaRPr lang="en-US" altLang="zh-CN" dirty="0">
              <a:solidFill>
                <a:schemeClr val="bg1"/>
              </a:solidFill>
              <a:latin typeface="微软雅黑" panose="020B0503020204020204" pitchFamily="34" charset="-122"/>
              <a:ea typeface="微软雅黑" panose="020B0503020204020204" pitchFamily="34" charset="-122"/>
            </a:endParaRPr>
          </a:p>
          <a:p>
            <a:pPr marL="742950" lvl="1" indent="-285750">
              <a:lnSpc>
                <a:spcPct val="150000"/>
              </a:lnSpc>
              <a:buClr>
                <a:srgbClr val="FFFF00"/>
              </a:buClr>
              <a:buFont typeface="Wingdings" panose="05000000000000000000" pitchFamily="2" charset="2"/>
              <a:buChar char="l"/>
            </a:pPr>
            <a:r>
              <a:rPr lang="zh-CN" altLang="en-US" b="1" dirty="0" smtClean="0">
                <a:solidFill>
                  <a:srgbClr val="92D050"/>
                </a:solidFill>
                <a:latin typeface="微软雅黑" panose="020B0503020204020204" pitchFamily="34" charset="-122"/>
                <a:ea typeface="微软雅黑" panose="020B0503020204020204" pitchFamily="34" charset="-122"/>
              </a:rPr>
              <a:t>对整机性能尚可，有局部缺陷，个别经济技术指标落后的设备：</a:t>
            </a:r>
            <a:r>
              <a:rPr lang="zh-CN" altLang="en-US" dirty="0" smtClean="0">
                <a:solidFill>
                  <a:schemeClr val="bg1"/>
                </a:solidFill>
                <a:latin typeface="微软雅黑" panose="020B0503020204020204" pitchFamily="34" charset="-122"/>
                <a:ea typeface="微软雅黑" panose="020B0503020204020204" pitchFamily="34" charset="-122"/>
              </a:rPr>
              <a:t>应选择适应技术进步的发展需要，吸收国内外的新技术，不断地加以改造和现代化改装。</a:t>
            </a:r>
            <a:endParaRPr lang="en-US" altLang="zh-CN" dirty="0" smtClean="0">
              <a:solidFill>
                <a:schemeClr val="bg1"/>
              </a:solidFill>
              <a:latin typeface="微软雅黑" panose="020B0503020204020204" pitchFamily="34" charset="-122"/>
              <a:ea typeface="微软雅黑" panose="020B0503020204020204" pitchFamily="34" charset="-122"/>
            </a:endParaRPr>
          </a:p>
          <a:p>
            <a:pPr marL="742950" lvl="1" indent="-285750">
              <a:lnSpc>
                <a:spcPct val="150000"/>
              </a:lnSpc>
              <a:buClr>
                <a:srgbClr val="FFFF00"/>
              </a:buClr>
              <a:buFont typeface="Wingdings" panose="05000000000000000000" pitchFamily="2" charset="2"/>
              <a:buChar char="l"/>
            </a:pPr>
            <a:r>
              <a:rPr lang="zh-CN" altLang="en-US" b="1" dirty="0" smtClean="0">
                <a:solidFill>
                  <a:srgbClr val="92D050"/>
                </a:solidFill>
                <a:latin typeface="微软雅黑" panose="020B0503020204020204" pitchFamily="34" charset="-122"/>
                <a:ea typeface="微软雅黑" panose="020B0503020204020204" pitchFamily="34" charset="-122"/>
              </a:rPr>
              <a:t>在设备磨损补偿工作中，最好的方案是有形磨损期与无损磨损期相互接近，这是一种理想的“无维修设计”，也即：当设备需要进行大修时，恰好到了更换的时刻</a:t>
            </a:r>
            <a:r>
              <a:rPr lang="zh-CN" altLang="en-US" dirty="0" smtClean="0">
                <a:solidFill>
                  <a:schemeClr val="bg1"/>
                </a:solidFill>
                <a:latin typeface="微软雅黑" panose="020B0503020204020204" pitchFamily="34" charset="-122"/>
                <a:ea typeface="微软雅黑" panose="020B0503020204020204" pitchFamily="34" charset="-122"/>
              </a:rPr>
              <a:t>。</a:t>
            </a:r>
            <a:endParaRPr lang="zh-CN" altLang="en-US" dirty="0">
              <a:solidFill>
                <a:schemeClr val="bg1"/>
              </a:solidFill>
              <a:latin typeface="微软雅黑" panose="020B0503020204020204" pitchFamily="34" charset="-122"/>
              <a:ea typeface="微软雅黑" panose="020B0503020204020204" pitchFamily="34" charset="-122"/>
            </a:endParaRPr>
          </a:p>
        </p:txBody>
      </p:sp>
    </p:spTree>
    <p:custDataLst>
      <p:tags r:id="rId1"/>
    </p:custDataLst>
    <p:extLst>
      <p:ext uri="{BB962C8B-B14F-4D97-AF65-F5344CB8AC3E}">
        <p14:creationId xmlns:p14="http://schemas.microsoft.com/office/powerpoint/2010/main" val="2590766302"/>
      </p:ext>
    </p:extLst>
  </p:cSld>
  <p:clrMapOvr>
    <a:masterClrMapping/>
  </p:clrMapOvr>
  <p:transition spd="slow">
    <p:wip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0" y="-18808"/>
            <a:ext cx="9173232" cy="5181115"/>
            <a:chOff x="0" y="-18808"/>
            <a:chExt cx="9173232" cy="5181115"/>
          </a:xfrm>
        </p:grpSpPr>
        <p:pic>
          <p:nvPicPr>
            <p:cNvPr id="11" name="图片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8740587" cy="5143500"/>
            </a:xfrm>
            <a:prstGeom prst="rect">
              <a:avLst/>
            </a:prstGeom>
          </p:spPr>
        </p:pic>
        <p:pic>
          <p:nvPicPr>
            <p:cNvPr id="12" name="图片 11"/>
            <p:cNvPicPr>
              <a:picLocks noChangeAspect="1"/>
            </p:cNvPicPr>
            <p:nvPr/>
          </p:nvPicPr>
          <p:blipFill>
            <a:blip r:embed="rId4"/>
            <a:stretch>
              <a:fillRect/>
            </a:stretch>
          </p:blipFill>
          <p:spPr>
            <a:xfrm>
              <a:off x="8740587" y="-18808"/>
              <a:ext cx="432645" cy="5181115"/>
            </a:xfrm>
            <a:prstGeom prst="rect">
              <a:avLst/>
            </a:prstGeom>
          </p:spPr>
        </p:pic>
      </p:grpSp>
      <p:sp>
        <p:nvSpPr>
          <p:cNvPr id="6" name="矩形 5"/>
          <p:cNvSpPr/>
          <p:nvPr/>
        </p:nvSpPr>
        <p:spPr>
          <a:xfrm>
            <a:off x="0" y="1270"/>
            <a:ext cx="9224682" cy="5142865"/>
          </a:xfrm>
          <a:prstGeom prst="rect">
            <a:avLst/>
          </a:prstGeom>
          <a:gradFill>
            <a:gsLst>
              <a:gs pos="0">
                <a:schemeClr val="tx1">
                  <a:lumMod val="95000"/>
                  <a:lumOff val="5000"/>
                  <a:alpha val="37000"/>
                </a:schemeClr>
              </a:gs>
              <a:gs pos="88000">
                <a:srgbClr val="000B11">
                  <a:alpha val="83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descr="E:\大学\动网\图片素材\u=3052342896,168739604&amp;fm=27&amp;gp=0.pngu=3052342896,168739604&amp;fm=27&amp;gp=0"/>
          <p:cNvPicPr>
            <a:picLocks noChangeAspect="1"/>
          </p:cNvPicPr>
          <p:nvPr/>
        </p:nvPicPr>
        <p:blipFill>
          <a:blip r:embed="rId5"/>
          <a:srcRect/>
          <a:stretch>
            <a:fillRect/>
          </a:stretch>
        </p:blipFill>
        <p:spPr>
          <a:xfrm>
            <a:off x="8272910" y="140671"/>
            <a:ext cx="684000" cy="684000"/>
          </a:xfrm>
          <a:prstGeom prst="rect">
            <a:avLst/>
          </a:prstGeom>
        </p:spPr>
      </p:pic>
      <p:sp>
        <p:nvSpPr>
          <p:cNvPr id="10" name="矩形 9"/>
          <p:cNvSpPr/>
          <p:nvPr/>
        </p:nvSpPr>
        <p:spPr>
          <a:xfrm>
            <a:off x="484743" y="379996"/>
            <a:ext cx="7571844" cy="4486366"/>
          </a:xfrm>
          <a:prstGeom prst="rect">
            <a:avLst/>
          </a:prstGeom>
          <a:solidFill>
            <a:schemeClr val="accent1">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 name="矩形 1"/>
          <p:cNvSpPr/>
          <p:nvPr/>
        </p:nvSpPr>
        <p:spPr>
          <a:xfrm>
            <a:off x="794443" y="736838"/>
            <a:ext cx="5537464" cy="584775"/>
          </a:xfrm>
          <a:prstGeom prst="rect">
            <a:avLst/>
          </a:prstGeom>
        </p:spPr>
        <p:txBody>
          <a:bodyPr wrap="square">
            <a:spAutoFit/>
          </a:bodyPr>
          <a:lstStyle/>
          <a:p>
            <a:pPr algn="dist"/>
            <a:r>
              <a:rPr lang="zh-CN" altLang="en-US" sz="3200" b="1" dirty="0" smtClean="0">
                <a:solidFill>
                  <a:srgbClr val="FFFF00"/>
                </a:solidFill>
              </a:rPr>
              <a:t>二、设备更新方案的比选原则</a:t>
            </a:r>
            <a:endParaRPr lang="zh-CN" altLang="en-US" sz="3200" b="1" dirty="0">
              <a:solidFill>
                <a:srgbClr val="FFFF00"/>
              </a:solidFill>
            </a:endParaRPr>
          </a:p>
        </p:txBody>
      </p:sp>
      <p:sp>
        <p:nvSpPr>
          <p:cNvPr id="3" name="矩形 2"/>
          <p:cNvSpPr/>
          <p:nvPr/>
        </p:nvSpPr>
        <p:spPr>
          <a:xfrm>
            <a:off x="484742" y="1509502"/>
            <a:ext cx="7387865" cy="3000821"/>
          </a:xfrm>
          <a:prstGeom prst="rect">
            <a:avLst/>
          </a:prstGeom>
        </p:spPr>
        <p:txBody>
          <a:bodyPr wrap="square">
            <a:spAutoFit/>
          </a:bodyPr>
          <a:lstStyle/>
          <a:p>
            <a:pPr marL="742950" lvl="1" indent="-285750">
              <a:lnSpc>
                <a:spcPct val="150000"/>
              </a:lnSpc>
              <a:buClr>
                <a:srgbClr val="FFFF00"/>
              </a:buClr>
              <a:buFont typeface="Wingdings" panose="05000000000000000000" pitchFamily="2" charset="2"/>
              <a:buChar char="l"/>
            </a:pPr>
            <a:r>
              <a:rPr lang="zh-CN" altLang="en-US" b="1" dirty="0" smtClean="0">
                <a:solidFill>
                  <a:srgbClr val="92D050"/>
                </a:solidFill>
                <a:latin typeface="微软雅黑" panose="020B0503020204020204" pitchFamily="34" charset="-122"/>
                <a:ea typeface="微软雅黑" panose="020B0503020204020204" pitchFamily="34" charset="-122"/>
              </a:rPr>
              <a:t>（一）设备更新的概念</a:t>
            </a:r>
            <a:r>
              <a:rPr lang="zh-CN" altLang="en-US" dirty="0" smtClean="0">
                <a:solidFill>
                  <a:schemeClr val="bg1"/>
                </a:solidFill>
                <a:latin typeface="微软雅黑" panose="020B0503020204020204" pitchFamily="34" charset="-122"/>
                <a:ea typeface="微软雅黑" panose="020B0503020204020204" pitchFamily="34" charset="-122"/>
              </a:rPr>
              <a:t>：是指对旧设备的整体更换。可分为</a:t>
            </a:r>
            <a:r>
              <a:rPr lang="zh-CN" altLang="en-US" b="1" u="sng" dirty="0" smtClean="0">
                <a:solidFill>
                  <a:schemeClr val="bg1"/>
                </a:solidFill>
                <a:latin typeface="微软雅黑" panose="020B0503020204020204" pitchFamily="34" charset="-122"/>
                <a:ea typeface="微软雅黑" panose="020B0503020204020204" pitchFamily="34" charset="-122"/>
              </a:rPr>
              <a:t>原型设备更新</a:t>
            </a:r>
            <a:r>
              <a:rPr lang="zh-CN" altLang="en-US" dirty="0" smtClean="0">
                <a:solidFill>
                  <a:schemeClr val="bg1"/>
                </a:solidFill>
                <a:latin typeface="微软雅黑" panose="020B0503020204020204" pitchFamily="34" charset="-122"/>
                <a:ea typeface="微软雅黑" panose="020B0503020204020204" pitchFamily="34" charset="-122"/>
              </a:rPr>
              <a:t>和</a:t>
            </a:r>
            <a:r>
              <a:rPr lang="zh-CN" altLang="en-US" b="1" u="sng" dirty="0" smtClean="0">
                <a:solidFill>
                  <a:schemeClr val="bg1"/>
                </a:solidFill>
                <a:latin typeface="微软雅黑" panose="020B0503020204020204" pitchFamily="34" charset="-122"/>
                <a:ea typeface="微软雅黑" panose="020B0503020204020204" pitchFamily="34" charset="-122"/>
              </a:rPr>
              <a:t>新型设备更新</a:t>
            </a:r>
            <a:r>
              <a:rPr lang="zh-CN" altLang="en-US" dirty="0" smtClean="0">
                <a:solidFill>
                  <a:schemeClr val="bg1"/>
                </a:solidFill>
                <a:latin typeface="微软雅黑" panose="020B0503020204020204" pitchFamily="34" charset="-122"/>
                <a:ea typeface="微软雅黑" panose="020B0503020204020204" pitchFamily="34" charset="-122"/>
              </a:rPr>
              <a:t>。</a:t>
            </a:r>
            <a:endParaRPr lang="en-US" altLang="zh-CN" dirty="0">
              <a:solidFill>
                <a:schemeClr val="bg1"/>
              </a:solidFill>
              <a:latin typeface="微软雅黑" panose="020B0503020204020204" pitchFamily="34" charset="-122"/>
              <a:ea typeface="微软雅黑" panose="020B0503020204020204" pitchFamily="34" charset="-122"/>
            </a:endParaRPr>
          </a:p>
          <a:p>
            <a:pPr marL="742950" lvl="1" indent="-285750">
              <a:lnSpc>
                <a:spcPct val="150000"/>
              </a:lnSpc>
              <a:buClr>
                <a:srgbClr val="FFFF00"/>
              </a:buClr>
              <a:buFont typeface="Wingdings" panose="05000000000000000000" pitchFamily="2" charset="2"/>
              <a:buChar char="l"/>
            </a:pPr>
            <a:r>
              <a:rPr lang="zh-CN" altLang="en-US" b="1" dirty="0" smtClean="0">
                <a:solidFill>
                  <a:srgbClr val="92D050"/>
                </a:solidFill>
                <a:latin typeface="微软雅黑" panose="020B0503020204020204" pitchFamily="34" charset="-122"/>
                <a:ea typeface="微软雅黑" panose="020B0503020204020204" pitchFamily="34" charset="-122"/>
              </a:rPr>
              <a:t>原型设备更新：</a:t>
            </a:r>
            <a:r>
              <a:rPr lang="zh-CN" altLang="en-US" dirty="0">
                <a:solidFill>
                  <a:schemeClr val="bg1"/>
                </a:solidFill>
                <a:latin typeface="微软雅黑" panose="020B0503020204020204" pitchFamily="34" charset="-122"/>
                <a:ea typeface="微软雅黑" panose="020B0503020204020204" pitchFamily="34" charset="-122"/>
              </a:rPr>
              <a:t>是</a:t>
            </a:r>
            <a:r>
              <a:rPr lang="zh-CN" altLang="en-US" dirty="0" smtClean="0">
                <a:solidFill>
                  <a:schemeClr val="bg1"/>
                </a:solidFill>
                <a:latin typeface="微软雅黑" panose="020B0503020204020204" pitchFamily="34" charset="-122"/>
                <a:ea typeface="微软雅黑" panose="020B0503020204020204" pitchFamily="34" charset="-122"/>
              </a:rPr>
              <a:t>指使用相同设备去更换有形磨损严重而不能继续使用的旧设备，主要解决设备的损坏问题， 技术更新的性质。</a:t>
            </a:r>
            <a:endParaRPr lang="en-US" altLang="zh-CN" dirty="0" smtClean="0">
              <a:solidFill>
                <a:schemeClr val="bg1"/>
              </a:solidFill>
              <a:latin typeface="微软雅黑" panose="020B0503020204020204" pitchFamily="34" charset="-122"/>
              <a:ea typeface="微软雅黑" panose="020B0503020204020204" pitchFamily="34" charset="-122"/>
            </a:endParaRPr>
          </a:p>
          <a:p>
            <a:pPr marL="742950" lvl="1" indent="-285750">
              <a:lnSpc>
                <a:spcPct val="150000"/>
              </a:lnSpc>
              <a:buClr>
                <a:srgbClr val="FFFF00"/>
              </a:buClr>
              <a:buFont typeface="Wingdings" panose="05000000000000000000" pitchFamily="2" charset="2"/>
              <a:buChar char="l"/>
            </a:pPr>
            <a:r>
              <a:rPr lang="zh-CN" altLang="en-US" b="1" dirty="0" smtClean="0">
                <a:solidFill>
                  <a:srgbClr val="92D050"/>
                </a:solidFill>
                <a:latin typeface="微软雅黑" panose="020B0503020204020204" pitchFamily="34" charset="-122"/>
                <a:ea typeface="微软雅黑" panose="020B0503020204020204" pitchFamily="34" charset="-122"/>
              </a:rPr>
              <a:t>新型设备更新</a:t>
            </a:r>
            <a:r>
              <a:rPr lang="zh-CN" altLang="en-US" b="1" dirty="0">
                <a:solidFill>
                  <a:srgbClr val="92D050"/>
                </a:solidFill>
                <a:latin typeface="微软雅黑" panose="020B0503020204020204" pitchFamily="34" charset="-122"/>
                <a:ea typeface="微软雅黑" panose="020B0503020204020204" pitchFamily="34" charset="-122"/>
              </a:rPr>
              <a:t>：</a:t>
            </a:r>
            <a:r>
              <a:rPr lang="zh-CN" altLang="en-US" dirty="0" smtClean="0">
                <a:solidFill>
                  <a:schemeClr val="bg1"/>
                </a:solidFill>
                <a:latin typeface="微软雅黑" panose="020B0503020204020204" pitchFamily="34" charset="-122"/>
                <a:ea typeface="微软雅黑" panose="020B0503020204020204" pitchFamily="34" charset="-122"/>
              </a:rPr>
              <a:t>是以结构更先进、技术更完善、效率更高、性能更好、能源和原材料消耗更少的新型设备来替换那些技术上陈旧、在经济上不宜继续使用的旧设备。</a:t>
            </a:r>
            <a:endParaRPr lang="zh-CN" altLang="en-US" dirty="0">
              <a:solidFill>
                <a:schemeClr val="bg1"/>
              </a:solidFill>
              <a:latin typeface="微软雅黑" panose="020B0503020204020204" pitchFamily="34" charset="-122"/>
              <a:ea typeface="微软雅黑" panose="020B0503020204020204" pitchFamily="34" charset="-122"/>
            </a:endParaRPr>
          </a:p>
        </p:txBody>
      </p:sp>
    </p:spTree>
    <p:custDataLst>
      <p:tags r:id="rId1"/>
    </p:custDataLst>
    <p:extLst>
      <p:ext uri="{BB962C8B-B14F-4D97-AF65-F5344CB8AC3E}">
        <p14:creationId xmlns:p14="http://schemas.microsoft.com/office/powerpoint/2010/main" val="4057066502"/>
      </p:ext>
    </p:extLst>
  </p:cSld>
  <p:clrMapOvr>
    <a:masterClrMapping/>
  </p:clrMapOvr>
  <p:transition spd="slow">
    <p:wip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0" y="-18808"/>
            <a:ext cx="9173232" cy="5181115"/>
            <a:chOff x="0" y="-18808"/>
            <a:chExt cx="9173232" cy="5181115"/>
          </a:xfrm>
        </p:grpSpPr>
        <p:pic>
          <p:nvPicPr>
            <p:cNvPr id="11" name="图片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8740587" cy="5143500"/>
            </a:xfrm>
            <a:prstGeom prst="rect">
              <a:avLst/>
            </a:prstGeom>
          </p:spPr>
        </p:pic>
        <p:pic>
          <p:nvPicPr>
            <p:cNvPr id="12" name="图片 11"/>
            <p:cNvPicPr>
              <a:picLocks noChangeAspect="1"/>
            </p:cNvPicPr>
            <p:nvPr/>
          </p:nvPicPr>
          <p:blipFill>
            <a:blip r:embed="rId4"/>
            <a:stretch>
              <a:fillRect/>
            </a:stretch>
          </p:blipFill>
          <p:spPr>
            <a:xfrm>
              <a:off x="8740587" y="-18808"/>
              <a:ext cx="432645" cy="5181115"/>
            </a:xfrm>
            <a:prstGeom prst="rect">
              <a:avLst/>
            </a:prstGeom>
          </p:spPr>
        </p:pic>
      </p:grpSp>
      <p:sp>
        <p:nvSpPr>
          <p:cNvPr id="6" name="矩形 5"/>
          <p:cNvSpPr/>
          <p:nvPr/>
        </p:nvSpPr>
        <p:spPr>
          <a:xfrm>
            <a:off x="0" y="1270"/>
            <a:ext cx="9224682" cy="5142865"/>
          </a:xfrm>
          <a:prstGeom prst="rect">
            <a:avLst/>
          </a:prstGeom>
          <a:gradFill>
            <a:gsLst>
              <a:gs pos="0">
                <a:schemeClr val="tx1">
                  <a:lumMod val="95000"/>
                  <a:lumOff val="5000"/>
                  <a:alpha val="37000"/>
                </a:schemeClr>
              </a:gs>
              <a:gs pos="88000">
                <a:srgbClr val="000B11">
                  <a:alpha val="83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descr="E:\大学\动网\图片素材\u=3052342896,168739604&amp;fm=27&amp;gp=0.pngu=3052342896,168739604&amp;fm=27&amp;gp=0"/>
          <p:cNvPicPr>
            <a:picLocks noChangeAspect="1"/>
          </p:cNvPicPr>
          <p:nvPr/>
        </p:nvPicPr>
        <p:blipFill>
          <a:blip r:embed="rId5"/>
          <a:srcRect/>
          <a:stretch>
            <a:fillRect/>
          </a:stretch>
        </p:blipFill>
        <p:spPr>
          <a:xfrm>
            <a:off x="8272910" y="140671"/>
            <a:ext cx="684000" cy="684000"/>
          </a:xfrm>
          <a:prstGeom prst="rect">
            <a:avLst/>
          </a:prstGeom>
        </p:spPr>
      </p:pic>
      <p:sp>
        <p:nvSpPr>
          <p:cNvPr id="10" name="矩形 9"/>
          <p:cNvSpPr/>
          <p:nvPr/>
        </p:nvSpPr>
        <p:spPr>
          <a:xfrm>
            <a:off x="484743" y="379996"/>
            <a:ext cx="7571844" cy="4486366"/>
          </a:xfrm>
          <a:prstGeom prst="rect">
            <a:avLst/>
          </a:prstGeom>
          <a:solidFill>
            <a:schemeClr val="accent1">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 name="矩形 1"/>
          <p:cNvSpPr/>
          <p:nvPr/>
        </p:nvSpPr>
        <p:spPr>
          <a:xfrm>
            <a:off x="794443" y="736838"/>
            <a:ext cx="4103234" cy="584775"/>
          </a:xfrm>
          <a:prstGeom prst="rect">
            <a:avLst/>
          </a:prstGeom>
        </p:spPr>
        <p:txBody>
          <a:bodyPr wrap="square">
            <a:spAutoFit/>
          </a:bodyPr>
          <a:lstStyle/>
          <a:p>
            <a:pPr algn="dist"/>
            <a:r>
              <a:rPr lang="zh-CN" altLang="en-US" sz="3200" b="1" dirty="0" smtClean="0">
                <a:solidFill>
                  <a:srgbClr val="FFFF00"/>
                </a:solidFill>
              </a:rPr>
              <a:t>二、设备更新策略</a:t>
            </a:r>
            <a:endParaRPr lang="zh-CN" altLang="en-US" sz="3200" b="1" dirty="0">
              <a:solidFill>
                <a:srgbClr val="FFFF00"/>
              </a:solidFill>
            </a:endParaRPr>
          </a:p>
        </p:txBody>
      </p:sp>
      <p:sp>
        <p:nvSpPr>
          <p:cNvPr id="3" name="矩形 2"/>
          <p:cNvSpPr/>
          <p:nvPr/>
        </p:nvSpPr>
        <p:spPr>
          <a:xfrm>
            <a:off x="225468" y="1509502"/>
            <a:ext cx="7910187" cy="3000821"/>
          </a:xfrm>
          <a:prstGeom prst="rect">
            <a:avLst/>
          </a:prstGeom>
        </p:spPr>
        <p:txBody>
          <a:bodyPr wrap="square">
            <a:spAutoFit/>
          </a:bodyPr>
          <a:lstStyle/>
          <a:p>
            <a:pPr marL="742950" lvl="1" indent="-285750">
              <a:lnSpc>
                <a:spcPct val="150000"/>
              </a:lnSpc>
              <a:buClr>
                <a:srgbClr val="FFFF00"/>
              </a:buClr>
              <a:buFont typeface="Wingdings" panose="05000000000000000000" pitchFamily="2" charset="2"/>
              <a:buChar char="l"/>
            </a:pPr>
            <a:r>
              <a:rPr lang="zh-CN" altLang="en-US" b="1" dirty="0" smtClean="0">
                <a:solidFill>
                  <a:srgbClr val="92D050"/>
                </a:solidFill>
                <a:latin typeface="微软雅黑" panose="020B0503020204020204" pitchFamily="34" charset="-122"/>
                <a:ea typeface="微软雅黑" panose="020B0503020204020204" pitchFamily="34" charset="-122"/>
              </a:rPr>
              <a:t>是否更新？何时更新？选用何种设备更新？</a:t>
            </a:r>
            <a:endParaRPr lang="en-US" altLang="zh-CN" dirty="0">
              <a:solidFill>
                <a:schemeClr val="bg1"/>
              </a:solidFill>
              <a:latin typeface="微软雅黑" panose="020B0503020204020204" pitchFamily="34" charset="-122"/>
              <a:ea typeface="微软雅黑" panose="020B0503020204020204" pitchFamily="34" charset="-122"/>
            </a:endParaRPr>
          </a:p>
          <a:p>
            <a:pPr marL="742950" lvl="1" indent="-285750">
              <a:lnSpc>
                <a:spcPct val="150000"/>
              </a:lnSpc>
              <a:buClr>
                <a:srgbClr val="FFFF00"/>
              </a:buClr>
              <a:buFont typeface="Wingdings" panose="05000000000000000000" pitchFamily="2" charset="2"/>
              <a:buChar char="l"/>
            </a:pPr>
            <a:r>
              <a:rPr lang="zh-CN" altLang="en-US" dirty="0">
                <a:solidFill>
                  <a:schemeClr val="bg1"/>
                </a:solidFill>
                <a:latin typeface="微软雅黑" panose="020B0503020204020204" pitchFamily="34" charset="-122"/>
                <a:ea typeface="微软雅黑" panose="020B0503020204020204" pitchFamily="34" charset="-122"/>
              </a:rPr>
              <a:t>既要考虑技术发展的需要， 考虑经济效益，采用适宜的更新</a:t>
            </a:r>
            <a:r>
              <a:rPr lang="zh-CN" altLang="en-US" dirty="0" smtClean="0">
                <a:solidFill>
                  <a:schemeClr val="bg1"/>
                </a:solidFill>
                <a:latin typeface="微软雅黑" panose="020B0503020204020204" pitchFamily="34" charset="-122"/>
                <a:ea typeface="微软雅黑" panose="020B0503020204020204" pitchFamily="34" charset="-122"/>
              </a:rPr>
              <a:t>策略。通常优先考虑更新的设备是：</a:t>
            </a:r>
            <a:endParaRPr lang="en-US" altLang="zh-CN" dirty="0" smtClean="0">
              <a:solidFill>
                <a:schemeClr val="bg1"/>
              </a:solidFill>
              <a:latin typeface="微软雅黑" panose="020B0503020204020204" pitchFamily="34" charset="-122"/>
              <a:ea typeface="微软雅黑" panose="020B0503020204020204" pitchFamily="34" charset="-122"/>
            </a:endParaRPr>
          </a:p>
          <a:p>
            <a:pPr marL="742950" lvl="1" indent="-285750">
              <a:lnSpc>
                <a:spcPct val="150000"/>
              </a:lnSpc>
              <a:buClr>
                <a:srgbClr val="FFFF00"/>
              </a:buClr>
              <a:buFont typeface="Wingdings" panose="05000000000000000000" pitchFamily="2" charset="2"/>
              <a:buChar char="l"/>
            </a:pPr>
            <a:r>
              <a:rPr lang="zh-CN" altLang="en-US" dirty="0" smtClean="0">
                <a:solidFill>
                  <a:schemeClr val="bg1"/>
                </a:solidFill>
                <a:latin typeface="微软雅黑" panose="020B0503020204020204" pitchFamily="34" charset="-122"/>
                <a:ea typeface="微软雅黑" panose="020B0503020204020204" pitchFamily="34" charset="-122"/>
              </a:rPr>
              <a:t>（</a:t>
            </a:r>
            <a:r>
              <a:rPr lang="en-US" altLang="zh-CN" dirty="0" smtClean="0">
                <a:solidFill>
                  <a:schemeClr val="bg1"/>
                </a:solidFill>
                <a:latin typeface="微软雅黑" panose="020B0503020204020204" pitchFamily="34" charset="-122"/>
                <a:ea typeface="微软雅黑" panose="020B0503020204020204" pitchFamily="34" charset="-122"/>
              </a:rPr>
              <a:t>1</a:t>
            </a:r>
            <a:r>
              <a:rPr lang="zh-CN" altLang="en-US" dirty="0" smtClean="0">
                <a:solidFill>
                  <a:schemeClr val="bg1"/>
                </a:solidFill>
                <a:latin typeface="微软雅黑" panose="020B0503020204020204" pitchFamily="34" charset="-122"/>
                <a:ea typeface="微软雅黑" panose="020B0503020204020204" pitchFamily="34" charset="-122"/>
              </a:rPr>
              <a:t>）设备损耗严重、大修后性能、精度仍不能满足规定工艺要求的；</a:t>
            </a:r>
            <a:endParaRPr lang="en-US" altLang="zh-CN" dirty="0" smtClean="0">
              <a:solidFill>
                <a:schemeClr val="bg1"/>
              </a:solidFill>
              <a:latin typeface="微软雅黑" panose="020B0503020204020204" pitchFamily="34" charset="-122"/>
              <a:ea typeface="微软雅黑" panose="020B0503020204020204" pitchFamily="34" charset="-122"/>
            </a:endParaRPr>
          </a:p>
          <a:p>
            <a:pPr marL="742950" lvl="1" indent="-285750">
              <a:lnSpc>
                <a:spcPct val="150000"/>
              </a:lnSpc>
              <a:buClr>
                <a:srgbClr val="FFFF00"/>
              </a:buClr>
              <a:buFont typeface="Wingdings" panose="05000000000000000000" pitchFamily="2" charset="2"/>
              <a:buChar char="l"/>
            </a:pPr>
            <a:r>
              <a:rPr lang="zh-CN" altLang="en-US" dirty="0" smtClean="0">
                <a:solidFill>
                  <a:schemeClr val="bg1"/>
                </a:solidFill>
                <a:latin typeface="微软雅黑" panose="020B0503020204020204" pitchFamily="34" charset="-122"/>
                <a:ea typeface="微软雅黑" panose="020B0503020204020204" pitchFamily="34" charset="-122"/>
              </a:rPr>
              <a:t>（</a:t>
            </a:r>
            <a:r>
              <a:rPr lang="en-US" altLang="zh-CN" dirty="0" smtClean="0">
                <a:solidFill>
                  <a:schemeClr val="bg1"/>
                </a:solidFill>
                <a:latin typeface="微软雅黑" panose="020B0503020204020204" pitchFamily="34" charset="-122"/>
                <a:ea typeface="微软雅黑" panose="020B0503020204020204" pitchFamily="34" charset="-122"/>
              </a:rPr>
              <a:t>2</a:t>
            </a:r>
            <a:r>
              <a:rPr lang="zh-CN" altLang="en-US" dirty="0" smtClean="0">
                <a:solidFill>
                  <a:schemeClr val="bg1"/>
                </a:solidFill>
                <a:latin typeface="微软雅黑" panose="020B0503020204020204" pitchFamily="34" charset="-122"/>
                <a:ea typeface="微软雅黑" panose="020B0503020204020204" pitchFamily="34" charset="-122"/>
              </a:rPr>
              <a:t>）设备损耗谁在允许范围内，但技术落后，能耗高，使用操作条件不好，对环境污染严重，技术经济效果很不好的；</a:t>
            </a:r>
            <a:endParaRPr lang="en-US" altLang="zh-CN" dirty="0" smtClean="0">
              <a:solidFill>
                <a:schemeClr val="bg1"/>
              </a:solidFill>
              <a:latin typeface="微软雅黑" panose="020B0503020204020204" pitchFamily="34" charset="-122"/>
              <a:ea typeface="微软雅黑" panose="020B0503020204020204" pitchFamily="34" charset="-122"/>
            </a:endParaRPr>
          </a:p>
          <a:p>
            <a:pPr marL="742950" lvl="1" indent="-285750">
              <a:lnSpc>
                <a:spcPct val="150000"/>
              </a:lnSpc>
              <a:buClr>
                <a:srgbClr val="FFFF00"/>
              </a:buClr>
              <a:buFont typeface="Wingdings" panose="05000000000000000000" pitchFamily="2" charset="2"/>
              <a:buChar char="l"/>
            </a:pPr>
            <a:r>
              <a:rPr lang="zh-CN" altLang="en-US" dirty="0" smtClean="0">
                <a:solidFill>
                  <a:schemeClr val="bg1"/>
                </a:solidFill>
                <a:latin typeface="微软雅黑" panose="020B0503020204020204" pitchFamily="34" charset="-122"/>
                <a:ea typeface="微软雅黑" panose="020B0503020204020204" pitchFamily="34" charset="-122"/>
              </a:rPr>
              <a:t>（</a:t>
            </a:r>
            <a:r>
              <a:rPr lang="en-US" altLang="zh-CN" dirty="0" smtClean="0">
                <a:solidFill>
                  <a:schemeClr val="bg1"/>
                </a:solidFill>
                <a:latin typeface="微软雅黑" panose="020B0503020204020204" pitchFamily="34" charset="-122"/>
                <a:ea typeface="微软雅黑" panose="020B0503020204020204" pitchFamily="34" charset="-122"/>
              </a:rPr>
              <a:t>3</a:t>
            </a:r>
            <a:r>
              <a:rPr lang="zh-CN" altLang="en-US" dirty="0" smtClean="0">
                <a:solidFill>
                  <a:schemeClr val="bg1"/>
                </a:solidFill>
                <a:latin typeface="微软雅黑" panose="020B0503020204020204" pitchFamily="34" charset="-122"/>
                <a:ea typeface="微软雅黑" panose="020B0503020204020204" pitchFamily="34" charset="-122"/>
              </a:rPr>
              <a:t>）设备服役时间长，大修虽能恢复精度，但经济过上不如更新的。</a:t>
            </a:r>
            <a:endParaRPr lang="zh-CN" altLang="en-US" dirty="0">
              <a:solidFill>
                <a:schemeClr val="bg1"/>
              </a:solidFill>
              <a:latin typeface="微软雅黑" panose="020B0503020204020204" pitchFamily="34" charset="-122"/>
              <a:ea typeface="微软雅黑" panose="020B0503020204020204" pitchFamily="34" charset="-122"/>
            </a:endParaRPr>
          </a:p>
        </p:txBody>
      </p:sp>
    </p:spTree>
    <p:custDataLst>
      <p:tags r:id="rId1"/>
    </p:custDataLst>
    <p:extLst>
      <p:ext uri="{BB962C8B-B14F-4D97-AF65-F5344CB8AC3E}">
        <p14:creationId xmlns:p14="http://schemas.microsoft.com/office/powerpoint/2010/main" val="2136301101"/>
      </p:ext>
    </p:extLst>
  </p:cSld>
  <p:clrMapOvr>
    <a:masterClrMapping/>
  </p:clrMapOvr>
  <p:transition spd="slow">
    <p:wip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0" y="-18808"/>
            <a:ext cx="9173232" cy="5181115"/>
            <a:chOff x="0" y="-18808"/>
            <a:chExt cx="9173232" cy="5181115"/>
          </a:xfrm>
        </p:grpSpPr>
        <p:pic>
          <p:nvPicPr>
            <p:cNvPr id="11" name="图片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8740587" cy="5143500"/>
            </a:xfrm>
            <a:prstGeom prst="rect">
              <a:avLst/>
            </a:prstGeom>
          </p:spPr>
        </p:pic>
        <p:pic>
          <p:nvPicPr>
            <p:cNvPr id="12" name="图片 11"/>
            <p:cNvPicPr>
              <a:picLocks noChangeAspect="1"/>
            </p:cNvPicPr>
            <p:nvPr/>
          </p:nvPicPr>
          <p:blipFill>
            <a:blip r:embed="rId4"/>
            <a:stretch>
              <a:fillRect/>
            </a:stretch>
          </p:blipFill>
          <p:spPr>
            <a:xfrm>
              <a:off x="8740587" y="-18808"/>
              <a:ext cx="432645" cy="5181115"/>
            </a:xfrm>
            <a:prstGeom prst="rect">
              <a:avLst/>
            </a:prstGeom>
          </p:spPr>
        </p:pic>
      </p:grpSp>
      <p:sp>
        <p:nvSpPr>
          <p:cNvPr id="6" name="矩形 5"/>
          <p:cNvSpPr/>
          <p:nvPr/>
        </p:nvSpPr>
        <p:spPr>
          <a:xfrm>
            <a:off x="0" y="1270"/>
            <a:ext cx="9224682" cy="5142865"/>
          </a:xfrm>
          <a:prstGeom prst="rect">
            <a:avLst/>
          </a:prstGeom>
          <a:gradFill>
            <a:gsLst>
              <a:gs pos="0">
                <a:schemeClr val="tx1">
                  <a:lumMod val="95000"/>
                  <a:lumOff val="5000"/>
                  <a:alpha val="37000"/>
                </a:schemeClr>
              </a:gs>
              <a:gs pos="88000">
                <a:srgbClr val="000B11">
                  <a:alpha val="83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descr="E:\大学\动网\图片素材\u=3052342896,168739604&amp;fm=27&amp;gp=0.pngu=3052342896,168739604&amp;fm=27&amp;gp=0"/>
          <p:cNvPicPr>
            <a:picLocks noChangeAspect="1"/>
          </p:cNvPicPr>
          <p:nvPr/>
        </p:nvPicPr>
        <p:blipFill>
          <a:blip r:embed="rId5"/>
          <a:srcRect/>
          <a:stretch>
            <a:fillRect/>
          </a:stretch>
        </p:blipFill>
        <p:spPr>
          <a:xfrm>
            <a:off x="8272910" y="140671"/>
            <a:ext cx="684000" cy="684000"/>
          </a:xfrm>
          <a:prstGeom prst="rect">
            <a:avLst/>
          </a:prstGeom>
        </p:spPr>
      </p:pic>
      <p:sp>
        <p:nvSpPr>
          <p:cNvPr id="10" name="矩形 9"/>
          <p:cNvSpPr/>
          <p:nvPr/>
        </p:nvSpPr>
        <p:spPr>
          <a:xfrm>
            <a:off x="484743" y="379996"/>
            <a:ext cx="7571844" cy="4486366"/>
          </a:xfrm>
          <a:prstGeom prst="rect">
            <a:avLst/>
          </a:prstGeom>
          <a:solidFill>
            <a:schemeClr val="accent1">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 name="矩形 1"/>
          <p:cNvSpPr/>
          <p:nvPr/>
        </p:nvSpPr>
        <p:spPr>
          <a:xfrm>
            <a:off x="794443" y="736838"/>
            <a:ext cx="4103234" cy="584775"/>
          </a:xfrm>
          <a:prstGeom prst="rect">
            <a:avLst/>
          </a:prstGeom>
        </p:spPr>
        <p:txBody>
          <a:bodyPr wrap="square">
            <a:spAutoFit/>
          </a:bodyPr>
          <a:lstStyle/>
          <a:p>
            <a:pPr algn="dist"/>
            <a:r>
              <a:rPr lang="zh-CN" altLang="en-US" sz="3200" b="1" dirty="0" smtClean="0">
                <a:solidFill>
                  <a:srgbClr val="FFFF00"/>
                </a:solidFill>
              </a:rPr>
              <a:t>二、设备更新策略</a:t>
            </a:r>
            <a:endParaRPr lang="zh-CN" altLang="en-US" sz="3200" b="1" dirty="0">
              <a:solidFill>
                <a:srgbClr val="FFFF00"/>
              </a:solidFill>
            </a:endParaRPr>
          </a:p>
        </p:txBody>
      </p:sp>
      <p:sp>
        <p:nvSpPr>
          <p:cNvPr id="3" name="矩形 2"/>
          <p:cNvSpPr/>
          <p:nvPr/>
        </p:nvSpPr>
        <p:spPr>
          <a:xfrm>
            <a:off x="231731" y="1450042"/>
            <a:ext cx="7910187" cy="3416320"/>
          </a:xfrm>
          <a:prstGeom prst="rect">
            <a:avLst/>
          </a:prstGeom>
        </p:spPr>
        <p:txBody>
          <a:bodyPr wrap="square">
            <a:spAutoFit/>
          </a:bodyPr>
          <a:lstStyle/>
          <a:p>
            <a:pPr marL="742950" lvl="1" indent="-285750">
              <a:lnSpc>
                <a:spcPct val="150000"/>
              </a:lnSpc>
              <a:buClr>
                <a:srgbClr val="FFFF00"/>
              </a:buClr>
              <a:buFont typeface="Wingdings" panose="05000000000000000000" pitchFamily="2" charset="2"/>
              <a:buChar char="l"/>
            </a:pPr>
            <a:r>
              <a:rPr lang="zh-CN" altLang="en-US" b="1" dirty="0" smtClean="0">
                <a:solidFill>
                  <a:srgbClr val="92D050"/>
                </a:solidFill>
                <a:latin typeface="微软雅黑" panose="020B0503020204020204" pitchFamily="34" charset="-122"/>
                <a:ea typeface="微软雅黑" panose="020B0503020204020204" pitchFamily="34" charset="-122"/>
              </a:rPr>
              <a:t>（二）设备更新方案的必选原则</a:t>
            </a:r>
            <a:endParaRPr lang="en-US" altLang="zh-CN" dirty="0">
              <a:solidFill>
                <a:schemeClr val="bg1"/>
              </a:solidFill>
              <a:latin typeface="微软雅黑" panose="020B0503020204020204" pitchFamily="34" charset="-122"/>
              <a:ea typeface="微软雅黑" panose="020B0503020204020204" pitchFamily="34" charset="-122"/>
            </a:endParaRPr>
          </a:p>
          <a:p>
            <a:pPr marL="742950" lvl="1" indent="-285750">
              <a:lnSpc>
                <a:spcPct val="150000"/>
              </a:lnSpc>
              <a:buClr>
                <a:srgbClr val="FFFF00"/>
              </a:buClr>
              <a:buFont typeface="Wingdings" panose="05000000000000000000" pitchFamily="2" charset="2"/>
              <a:buChar char="l"/>
            </a:pPr>
            <a:r>
              <a:rPr lang="zh-CN" altLang="en-US" dirty="0" smtClean="0">
                <a:solidFill>
                  <a:schemeClr val="bg1"/>
                </a:solidFill>
                <a:latin typeface="微软雅黑" panose="020B0503020204020204" pitchFamily="34" charset="-122"/>
                <a:ea typeface="微软雅黑" panose="020B0503020204020204" pitchFamily="34" charset="-122"/>
              </a:rPr>
              <a:t>（</a:t>
            </a:r>
            <a:r>
              <a:rPr lang="en-US" altLang="zh-CN" dirty="0" smtClean="0">
                <a:solidFill>
                  <a:schemeClr val="bg1"/>
                </a:solidFill>
                <a:latin typeface="微软雅黑" panose="020B0503020204020204" pitchFamily="34" charset="-122"/>
                <a:ea typeface="微软雅黑" panose="020B0503020204020204" pitchFamily="34" charset="-122"/>
              </a:rPr>
              <a:t>1</a:t>
            </a:r>
            <a:r>
              <a:rPr lang="zh-CN" altLang="en-US" dirty="0" smtClean="0">
                <a:solidFill>
                  <a:schemeClr val="bg1"/>
                </a:solidFill>
                <a:latin typeface="微软雅黑" panose="020B0503020204020204" pitchFamily="34" charset="-122"/>
                <a:ea typeface="微软雅黑" panose="020B0503020204020204" pitchFamily="34" charset="-122"/>
              </a:rPr>
              <a:t>）应站在客观的立场分析问题，而不是站在旧设备的立场上考虑问题；</a:t>
            </a:r>
            <a:endParaRPr lang="en-US" altLang="zh-CN" dirty="0" smtClean="0">
              <a:solidFill>
                <a:schemeClr val="bg1"/>
              </a:solidFill>
              <a:latin typeface="微软雅黑" panose="020B0503020204020204" pitchFamily="34" charset="-122"/>
              <a:ea typeface="微软雅黑" panose="020B0503020204020204" pitchFamily="34" charset="-122"/>
            </a:endParaRPr>
          </a:p>
          <a:p>
            <a:pPr marL="742950" lvl="1" indent="-285750">
              <a:lnSpc>
                <a:spcPct val="150000"/>
              </a:lnSpc>
              <a:buClr>
                <a:srgbClr val="FFFF00"/>
              </a:buClr>
              <a:buFont typeface="Wingdings" panose="05000000000000000000" pitchFamily="2" charset="2"/>
              <a:buChar char="l"/>
            </a:pPr>
            <a:r>
              <a:rPr lang="zh-CN" altLang="en-US" dirty="0" smtClean="0">
                <a:solidFill>
                  <a:schemeClr val="bg1"/>
                </a:solidFill>
                <a:latin typeface="微软雅黑" panose="020B0503020204020204" pitchFamily="34" charset="-122"/>
                <a:ea typeface="微软雅黑" panose="020B0503020204020204" pitchFamily="34" charset="-122"/>
              </a:rPr>
              <a:t>（</a:t>
            </a:r>
            <a:r>
              <a:rPr lang="en-US" altLang="zh-CN" dirty="0" smtClean="0">
                <a:solidFill>
                  <a:schemeClr val="bg1"/>
                </a:solidFill>
                <a:latin typeface="微软雅黑" panose="020B0503020204020204" pitchFamily="34" charset="-122"/>
                <a:ea typeface="微软雅黑" panose="020B0503020204020204" pitchFamily="34" charset="-122"/>
              </a:rPr>
              <a:t>2</a:t>
            </a:r>
            <a:r>
              <a:rPr lang="zh-CN" altLang="en-US" dirty="0" smtClean="0">
                <a:solidFill>
                  <a:schemeClr val="bg1"/>
                </a:solidFill>
                <a:latin typeface="微软雅黑" panose="020B0503020204020204" pitchFamily="34" charset="-122"/>
                <a:ea typeface="微软雅黑" panose="020B0503020204020204" pitchFamily="34" charset="-122"/>
              </a:rPr>
              <a:t>）不考虑沉没成本。即设备的价值应按照当前实际价值计算，不考虑其沉没成本。</a:t>
            </a:r>
            <a:endParaRPr lang="en-US" altLang="zh-CN" dirty="0" smtClean="0">
              <a:solidFill>
                <a:schemeClr val="bg1"/>
              </a:solidFill>
              <a:latin typeface="微软雅黑" panose="020B0503020204020204" pitchFamily="34" charset="-122"/>
              <a:ea typeface="微软雅黑" panose="020B0503020204020204" pitchFamily="34" charset="-122"/>
            </a:endParaRPr>
          </a:p>
          <a:p>
            <a:pPr marL="742950" lvl="1" indent="-285750" algn="ctr">
              <a:lnSpc>
                <a:spcPct val="150000"/>
              </a:lnSpc>
              <a:buClr>
                <a:srgbClr val="FFFF00"/>
              </a:buClr>
              <a:buFont typeface="Wingdings" panose="05000000000000000000" pitchFamily="2" charset="2"/>
              <a:buChar char="l"/>
            </a:pPr>
            <a:r>
              <a:rPr lang="zh-CN" altLang="en-US" dirty="0" smtClean="0">
                <a:solidFill>
                  <a:schemeClr val="bg1"/>
                </a:solidFill>
                <a:latin typeface="微软雅黑" panose="020B0503020204020204" pitchFamily="34" charset="-122"/>
                <a:ea typeface="微软雅黑" panose="020B0503020204020204" pitchFamily="34" charset="-122"/>
              </a:rPr>
              <a:t>沉没成本</a:t>
            </a:r>
            <a:r>
              <a:rPr lang="en-US" altLang="zh-CN" dirty="0" smtClean="0">
                <a:solidFill>
                  <a:schemeClr val="bg1"/>
                </a:solidFill>
                <a:latin typeface="微软雅黑" panose="020B0503020204020204" pitchFamily="34" charset="-122"/>
                <a:ea typeface="微软雅黑" panose="020B0503020204020204" pitchFamily="34" charset="-122"/>
              </a:rPr>
              <a:t>=</a:t>
            </a:r>
            <a:r>
              <a:rPr lang="zh-CN" altLang="en-US" dirty="0" smtClean="0">
                <a:solidFill>
                  <a:schemeClr val="bg1"/>
                </a:solidFill>
                <a:latin typeface="微软雅黑" panose="020B0503020204020204" pitchFamily="34" charset="-122"/>
                <a:ea typeface="微软雅黑" panose="020B0503020204020204" pitchFamily="34" charset="-122"/>
              </a:rPr>
              <a:t>设备账面价值</a:t>
            </a:r>
            <a:r>
              <a:rPr lang="en-US" altLang="zh-CN" dirty="0" smtClean="0">
                <a:solidFill>
                  <a:schemeClr val="bg1"/>
                </a:solidFill>
                <a:latin typeface="微软雅黑" panose="020B0503020204020204" pitchFamily="34" charset="-122"/>
                <a:ea typeface="微软雅黑" panose="020B0503020204020204" pitchFamily="34" charset="-122"/>
              </a:rPr>
              <a:t>-</a:t>
            </a:r>
            <a:r>
              <a:rPr lang="zh-CN" altLang="en-US" dirty="0" smtClean="0">
                <a:solidFill>
                  <a:schemeClr val="bg1"/>
                </a:solidFill>
                <a:latin typeface="微软雅黑" panose="020B0503020204020204" pitchFamily="34" charset="-122"/>
                <a:ea typeface="微软雅黑" panose="020B0503020204020204" pitchFamily="34" charset="-122"/>
              </a:rPr>
              <a:t>当前市场价值</a:t>
            </a:r>
            <a:endParaRPr lang="en-US" altLang="zh-CN" dirty="0" smtClean="0">
              <a:solidFill>
                <a:schemeClr val="bg1"/>
              </a:solidFill>
              <a:latin typeface="微软雅黑" panose="020B0503020204020204" pitchFamily="34" charset="-122"/>
              <a:ea typeface="微软雅黑" panose="020B0503020204020204" pitchFamily="34" charset="-122"/>
            </a:endParaRPr>
          </a:p>
          <a:p>
            <a:pPr marL="742950" lvl="1" indent="-285750" algn="just">
              <a:lnSpc>
                <a:spcPct val="150000"/>
              </a:lnSpc>
              <a:buClr>
                <a:srgbClr val="FFFF00"/>
              </a:buClr>
              <a:buFont typeface="Wingdings" panose="05000000000000000000" pitchFamily="2" charset="2"/>
              <a:buChar char="l"/>
            </a:pPr>
            <a:r>
              <a:rPr lang="zh-CN" altLang="en-US" dirty="0" smtClean="0">
                <a:solidFill>
                  <a:schemeClr val="bg1"/>
                </a:solidFill>
                <a:latin typeface="微软雅黑" panose="020B0503020204020204" pitchFamily="34" charset="-122"/>
                <a:ea typeface="微软雅黑" panose="020B0503020204020204" pitchFamily="34" charset="-122"/>
              </a:rPr>
              <a:t>（</a:t>
            </a:r>
            <a:r>
              <a:rPr lang="en-US" altLang="zh-CN" dirty="0" smtClean="0">
                <a:solidFill>
                  <a:schemeClr val="bg1"/>
                </a:solidFill>
                <a:latin typeface="微软雅黑" panose="020B0503020204020204" pitchFamily="34" charset="-122"/>
                <a:ea typeface="微软雅黑" panose="020B0503020204020204" pitchFamily="34" charset="-122"/>
              </a:rPr>
              <a:t>3</a:t>
            </a:r>
            <a:r>
              <a:rPr lang="zh-CN" altLang="en-US" dirty="0" smtClean="0">
                <a:solidFill>
                  <a:schemeClr val="bg1"/>
                </a:solidFill>
                <a:latin typeface="微软雅黑" panose="020B0503020204020204" pitchFamily="34" charset="-122"/>
                <a:ea typeface="微软雅黑" panose="020B0503020204020204" pitchFamily="34" charset="-122"/>
              </a:rPr>
              <a:t>）逐年滚动比较。即应当计算比较现有设备的剩余经济寿命和新设备的经济寿命，然后利用逐渐滚动方法进行比较。</a:t>
            </a:r>
            <a:endParaRPr lang="zh-CN" altLang="en-US" dirty="0">
              <a:solidFill>
                <a:schemeClr val="bg1"/>
              </a:solidFill>
              <a:latin typeface="微软雅黑" panose="020B0503020204020204" pitchFamily="34" charset="-122"/>
              <a:ea typeface="微软雅黑" panose="020B0503020204020204" pitchFamily="34" charset="-122"/>
            </a:endParaRPr>
          </a:p>
        </p:txBody>
      </p:sp>
    </p:spTree>
    <p:custDataLst>
      <p:tags r:id="rId1"/>
    </p:custDataLst>
    <p:extLst>
      <p:ext uri="{BB962C8B-B14F-4D97-AF65-F5344CB8AC3E}">
        <p14:creationId xmlns:p14="http://schemas.microsoft.com/office/powerpoint/2010/main" val="1418634013"/>
      </p:ext>
    </p:extLst>
  </p:cSld>
  <p:clrMapOvr>
    <a:masterClrMapping/>
  </p:clrMapOvr>
  <p:transition spd="slow">
    <p:wip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0" y="-18808"/>
            <a:ext cx="9173232" cy="5181115"/>
            <a:chOff x="0" y="-18808"/>
            <a:chExt cx="9173232" cy="5181115"/>
          </a:xfrm>
        </p:grpSpPr>
        <p:pic>
          <p:nvPicPr>
            <p:cNvPr id="11" name="图片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8740587" cy="5143500"/>
            </a:xfrm>
            <a:prstGeom prst="rect">
              <a:avLst/>
            </a:prstGeom>
          </p:spPr>
        </p:pic>
        <p:pic>
          <p:nvPicPr>
            <p:cNvPr id="12" name="图片 11"/>
            <p:cNvPicPr>
              <a:picLocks noChangeAspect="1"/>
            </p:cNvPicPr>
            <p:nvPr/>
          </p:nvPicPr>
          <p:blipFill>
            <a:blip r:embed="rId4"/>
            <a:stretch>
              <a:fillRect/>
            </a:stretch>
          </p:blipFill>
          <p:spPr>
            <a:xfrm>
              <a:off x="8740587" y="-18808"/>
              <a:ext cx="432645" cy="5181115"/>
            </a:xfrm>
            <a:prstGeom prst="rect">
              <a:avLst/>
            </a:prstGeom>
          </p:spPr>
        </p:pic>
      </p:grpSp>
      <p:sp>
        <p:nvSpPr>
          <p:cNvPr id="6" name="矩形 5"/>
          <p:cNvSpPr/>
          <p:nvPr/>
        </p:nvSpPr>
        <p:spPr>
          <a:xfrm>
            <a:off x="0" y="1270"/>
            <a:ext cx="9224682" cy="5142865"/>
          </a:xfrm>
          <a:prstGeom prst="rect">
            <a:avLst/>
          </a:prstGeom>
          <a:gradFill>
            <a:gsLst>
              <a:gs pos="0">
                <a:schemeClr val="tx1">
                  <a:lumMod val="95000"/>
                  <a:lumOff val="5000"/>
                  <a:alpha val="37000"/>
                </a:schemeClr>
              </a:gs>
              <a:gs pos="88000">
                <a:srgbClr val="000B11">
                  <a:alpha val="83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descr="E:\大学\动网\图片素材\u=3052342896,168739604&amp;fm=27&amp;gp=0.pngu=3052342896,168739604&amp;fm=27&amp;gp=0"/>
          <p:cNvPicPr>
            <a:picLocks noChangeAspect="1"/>
          </p:cNvPicPr>
          <p:nvPr/>
        </p:nvPicPr>
        <p:blipFill>
          <a:blip r:embed="rId5"/>
          <a:srcRect/>
          <a:stretch>
            <a:fillRect/>
          </a:stretch>
        </p:blipFill>
        <p:spPr>
          <a:xfrm>
            <a:off x="8272910" y="140671"/>
            <a:ext cx="684000" cy="684000"/>
          </a:xfrm>
          <a:prstGeom prst="rect">
            <a:avLst/>
          </a:prstGeom>
        </p:spPr>
      </p:pic>
      <p:sp>
        <p:nvSpPr>
          <p:cNvPr id="10" name="矩形 9"/>
          <p:cNvSpPr/>
          <p:nvPr/>
        </p:nvSpPr>
        <p:spPr>
          <a:xfrm>
            <a:off x="484743" y="379996"/>
            <a:ext cx="7571844" cy="4486366"/>
          </a:xfrm>
          <a:prstGeom prst="rect">
            <a:avLst/>
          </a:prstGeom>
          <a:solidFill>
            <a:schemeClr val="accent1">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 name="矩形 1"/>
          <p:cNvSpPr/>
          <p:nvPr/>
        </p:nvSpPr>
        <p:spPr>
          <a:xfrm>
            <a:off x="794443" y="736838"/>
            <a:ext cx="4103234" cy="584775"/>
          </a:xfrm>
          <a:prstGeom prst="rect">
            <a:avLst/>
          </a:prstGeom>
        </p:spPr>
        <p:txBody>
          <a:bodyPr wrap="square">
            <a:spAutoFit/>
          </a:bodyPr>
          <a:lstStyle/>
          <a:p>
            <a:pPr algn="dist"/>
            <a:r>
              <a:rPr lang="zh-CN" altLang="en-US" sz="3200" b="1" dirty="0" smtClean="0">
                <a:solidFill>
                  <a:srgbClr val="FFFF00"/>
                </a:solidFill>
              </a:rPr>
              <a:t>二、设备更新策略</a:t>
            </a:r>
            <a:endParaRPr lang="zh-CN" altLang="en-US" sz="3200" b="1" dirty="0">
              <a:solidFill>
                <a:srgbClr val="FFFF00"/>
              </a:solidFill>
            </a:endParaRPr>
          </a:p>
        </p:txBody>
      </p:sp>
      <p:sp>
        <p:nvSpPr>
          <p:cNvPr id="3" name="矩形 2"/>
          <p:cNvSpPr/>
          <p:nvPr/>
        </p:nvSpPr>
        <p:spPr>
          <a:xfrm>
            <a:off x="231731" y="1378116"/>
            <a:ext cx="7910187" cy="3416320"/>
          </a:xfrm>
          <a:prstGeom prst="rect">
            <a:avLst/>
          </a:prstGeom>
        </p:spPr>
        <p:txBody>
          <a:bodyPr wrap="square">
            <a:spAutoFit/>
          </a:bodyPr>
          <a:lstStyle/>
          <a:p>
            <a:pPr marL="742950" lvl="1" indent="-285750">
              <a:lnSpc>
                <a:spcPct val="150000"/>
              </a:lnSpc>
              <a:buClr>
                <a:srgbClr val="FFFF00"/>
              </a:buClr>
              <a:buFont typeface="Wingdings" panose="05000000000000000000" pitchFamily="2" charset="2"/>
              <a:buChar char="l"/>
            </a:pPr>
            <a:r>
              <a:rPr lang="zh-CN" altLang="en-US" b="1" dirty="0" smtClean="0">
                <a:solidFill>
                  <a:srgbClr val="92D050"/>
                </a:solidFill>
                <a:latin typeface="微软雅黑" panose="020B0503020204020204" pitchFamily="34" charset="-122"/>
                <a:ea typeface="微软雅黑" panose="020B0503020204020204" pitchFamily="34" charset="-122"/>
              </a:rPr>
              <a:t>（一）设备寿命的概念</a:t>
            </a:r>
            <a:endParaRPr lang="en-US" altLang="zh-CN" dirty="0">
              <a:solidFill>
                <a:schemeClr val="bg1"/>
              </a:solidFill>
              <a:latin typeface="微软雅黑" panose="020B0503020204020204" pitchFamily="34" charset="-122"/>
              <a:ea typeface="微软雅黑" panose="020B0503020204020204" pitchFamily="34" charset="-122"/>
            </a:endParaRPr>
          </a:p>
          <a:p>
            <a:pPr marL="742950" lvl="1" indent="-285750">
              <a:lnSpc>
                <a:spcPct val="150000"/>
              </a:lnSpc>
              <a:buClr>
                <a:srgbClr val="FFFF00"/>
              </a:buClr>
              <a:buFont typeface="Wingdings" panose="05000000000000000000" pitchFamily="2" charset="2"/>
              <a:buChar char="l"/>
            </a:pPr>
            <a:r>
              <a:rPr lang="zh-CN" altLang="en-US" dirty="0" smtClean="0">
                <a:solidFill>
                  <a:schemeClr val="bg1"/>
                </a:solidFill>
                <a:latin typeface="微软雅黑" panose="020B0503020204020204" pitchFamily="34" charset="-122"/>
                <a:ea typeface="微软雅黑" panose="020B0503020204020204" pitchFamily="34" charset="-122"/>
              </a:rPr>
              <a:t>（</a:t>
            </a:r>
            <a:r>
              <a:rPr lang="en-US" altLang="zh-CN" dirty="0" smtClean="0">
                <a:solidFill>
                  <a:schemeClr val="bg1"/>
                </a:solidFill>
                <a:latin typeface="微软雅黑" panose="020B0503020204020204" pitchFamily="34" charset="-122"/>
                <a:ea typeface="微软雅黑" panose="020B0503020204020204" pitchFamily="34" charset="-122"/>
              </a:rPr>
              <a:t>1</a:t>
            </a:r>
            <a:r>
              <a:rPr lang="zh-CN" altLang="en-US" dirty="0" smtClean="0">
                <a:solidFill>
                  <a:schemeClr val="bg1"/>
                </a:solidFill>
                <a:latin typeface="微软雅黑" panose="020B0503020204020204" pitchFamily="34" charset="-122"/>
                <a:ea typeface="微软雅黑" panose="020B0503020204020204" pitchFamily="34" charset="-122"/>
              </a:rPr>
              <a:t>）自然</a:t>
            </a:r>
            <a:r>
              <a:rPr lang="zh-CN" altLang="en-US" dirty="0">
                <a:solidFill>
                  <a:schemeClr val="bg1"/>
                </a:solidFill>
                <a:latin typeface="微软雅黑" panose="020B0503020204020204" pitchFamily="34" charset="-122"/>
                <a:ea typeface="微软雅黑" panose="020B0503020204020204" pitchFamily="34" charset="-122"/>
              </a:rPr>
              <a:t>寿命：是指设备从投入使用开始，直到因物质磨损严重而不能继续使用、报废为止所经历的全部时间。它主要是由设备的有形磨损所决定的。设备的自然寿命不能成为设备更新的估算依据；</a:t>
            </a:r>
            <a:endParaRPr lang="en-US" altLang="zh-CN" dirty="0" smtClean="0">
              <a:solidFill>
                <a:schemeClr val="bg1"/>
              </a:solidFill>
              <a:latin typeface="微软雅黑" panose="020B0503020204020204" pitchFamily="34" charset="-122"/>
              <a:ea typeface="微软雅黑" panose="020B0503020204020204" pitchFamily="34" charset="-122"/>
            </a:endParaRPr>
          </a:p>
          <a:p>
            <a:pPr marL="742950" lvl="1" indent="-285750">
              <a:lnSpc>
                <a:spcPct val="150000"/>
              </a:lnSpc>
              <a:buClr>
                <a:srgbClr val="FFFF00"/>
              </a:buClr>
              <a:buFont typeface="Wingdings" panose="05000000000000000000" pitchFamily="2" charset="2"/>
              <a:buChar char="l"/>
            </a:pPr>
            <a:r>
              <a:rPr lang="zh-CN" altLang="en-US" dirty="0" smtClean="0">
                <a:solidFill>
                  <a:schemeClr val="bg1"/>
                </a:solidFill>
                <a:latin typeface="微软雅黑" panose="020B0503020204020204" pitchFamily="34" charset="-122"/>
                <a:ea typeface="微软雅黑" panose="020B0503020204020204" pitchFamily="34" charset="-122"/>
              </a:rPr>
              <a:t>（</a:t>
            </a:r>
            <a:r>
              <a:rPr lang="en-US" altLang="zh-CN" dirty="0" smtClean="0">
                <a:solidFill>
                  <a:schemeClr val="bg1"/>
                </a:solidFill>
                <a:latin typeface="微软雅黑" panose="020B0503020204020204" pitchFamily="34" charset="-122"/>
                <a:ea typeface="微软雅黑" panose="020B0503020204020204" pitchFamily="34" charset="-122"/>
              </a:rPr>
              <a:t>2</a:t>
            </a:r>
            <a:r>
              <a:rPr lang="zh-CN" altLang="en-US" dirty="0" smtClean="0">
                <a:solidFill>
                  <a:schemeClr val="bg1"/>
                </a:solidFill>
                <a:latin typeface="微软雅黑" panose="020B0503020204020204" pitchFamily="34" charset="-122"/>
                <a:ea typeface="微软雅黑" panose="020B0503020204020204" pitchFamily="34" charset="-122"/>
              </a:rPr>
              <a:t>）技术</a:t>
            </a:r>
            <a:r>
              <a:rPr lang="zh-CN" altLang="en-US" dirty="0">
                <a:solidFill>
                  <a:schemeClr val="bg1"/>
                </a:solidFill>
                <a:latin typeface="微软雅黑" panose="020B0503020204020204" pitchFamily="34" charset="-122"/>
                <a:ea typeface="微软雅黑" panose="020B0503020204020204" pitchFamily="34" charset="-122"/>
              </a:rPr>
              <a:t>寿命。就是指设备从投入使用到因技术落后而被淘汰所延续的时间。技术寿命主要是由设备的无形磨损所决定的</a:t>
            </a:r>
            <a:r>
              <a:rPr lang="en-US" altLang="zh-CN" dirty="0">
                <a:solidFill>
                  <a:schemeClr val="bg1"/>
                </a:solidFill>
                <a:latin typeface="微软雅黑" panose="020B0503020204020204" pitchFamily="34" charset="-122"/>
                <a:ea typeface="微软雅黑" panose="020B0503020204020204" pitchFamily="34" charset="-122"/>
              </a:rPr>
              <a:t>, </a:t>
            </a:r>
            <a:r>
              <a:rPr lang="zh-CN" altLang="en-US" dirty="0">
                <a:solidFill>
                  <a:schemeClr val="bg1"/>
                </a:solidFill>
                <a:latin typeface="微软雅黑" panose="020B0503020204020204" pitchFamily="34" charset="-122"/>
                <a:ea typeface="微软雅黑" panose="020B0503020204020204" pitchFamily="34" charset="-122"/>
              </a:rPr>
              <a:t>它一般比自然寿命要短</a:t>
            </a:r>
            <a:r>
              <a:rPr lang="zh-CN" altLang="en-US" dirty="0" smtClean="0">
                <a:solidFill>
                  <a:schemeClr val="bg1"/>
                </a:solidFill>
                <a:latin typeface="微软雅黑" panose="020B0503020204020204" pitchFamily="34" charset="-122"/>
                <a:ea typeface="微软雅黑" panose="020B0503020204020204" pitchFamily="34" charset="-122"/>
              </a:rPr>
              <a:t>。</a:t>
            </a:r>
            <a:endParaRPr lang="en-US" altLang="zh-CN" dirty="0" smtClean="0">
              <a:solidFill>
                <a:schemeClr val="bg1"/>
              </a:solidFill>
              <a:latin typeface="微软雅黑" panose="020B0503020204020204" pitchFamily="34" charset="-122"/>
              <a:ea typeface="微软雅黑" panose="020B0503020204020204" pitchFamily="34" charset="-122"/>
            </a:endParaRPr>
          </a:p>
          <a:p>
            <a:pPr lvl="1">
              <a:lnSpc>
                <a:spcPct val="150000"/>
              </a:lnSpc>
              <a:buClr>
                <a:srgbClr val="FFFF00"/>
              </a:buClr>
            </a:pPr>
            <a:endParaRPr lang="zh-CN" altLang="en-US" dirty="0">
              <a:solidFill>
                <a:schemeClr val="bg1"/>
              </a:solidFill>
              <a:latin typeface="微软雅黑" panose="020B0503020204020204" pitchFamily="34" charset="-122"/>
              <a:ea typeface="微软雅黑" panose="020B0503020204020204" pitchFamily="34" charset="-122"/>
            </a:endParaRPr>
          </a:p>
        </p:txBody>
      </p:sp>
    </p:spTree>
    <p:custDataLst>
      <p:tags r:id="rId1"/>
    </p:custDataLst>
    <p:extLst>
      <p:ext uri="{BB962C8B-B14F-4D97-AF65-F5344CB8AC3E}">
        <p14:creationId xmlns:p14="http://schemas.microsoft.com/office/powerpoint/2010/main" val="1596161239"/>
      </p:ext>
    </p:extLst>
  </p:cSld>
  <p:clrMapOvr>
    <a:masterClrMapping/>
  </p:clrMapOvr>
  <p:transition spd="slow">
    <p:wip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0" y="-18808"/>
            <a:ext cx="9173232" cy="5181115"/>
            <a:chOff x="0" y="-18808"/>
            <a:chExt cx="9173232" cy="5181115"/>
          </a:xfrm>
        </p:grpSpPr>
        <p:pic>
          <p:nvPicPr>
            <p:cNvPr id="11" name="图片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8740587" cy="5143500"/>
            </a:xfrm>
            <a:prstGeom prst="rect">
              <a:avLst/>
            </a:prstGeom>
          </p:spPr>
        </p:pic>
        <p:pic>
          <p:nvPicPr>
            <p:cNvPr id="12" name="图片 11"/>
            <p:cNvPicPr>
              <a:picLocks noChangeAspect="1"/>
            </p:cNvPicPr>
            <p:nvPr/>
          </p:nvPicPr>
          <p:blipFill>
            <a:blip r:embed="rId4"/>
            <a:stretch>
              <a:fillRect/>
            </a:stretch>
          </p:blipFill>
          <p:spPr>
            <a:xfrm>
              <a:off x="8740587" y="-18808"/>
              <a:ext cx="432645" cy="5181115"/>
            </a:xfrm>
            <a:prstGeom prst="rect">
              <a:avLst/>
            </a:prstGeom>
          </p:spPr>
        </p:pic>
      </p:grpSp>
      <p:sp>
        <p:nvSpPr>
          <p:cNvPr id="6" name="矩形 5"/>
          <p:cNvSpPr/>
          <p:nvPr/>
        </p:nvSpPr>
        <p:spPr>
          <a:xfrm>
            <a:off x="0" y="1270"/>
            <a:ext cx="9224682" cy="5142865"/>
          </a:xfrm>
          <a:prstGeom prst="rect">
            <a:avLst/>
          </a:prstGeom>
          <a:gradFill>
            <a:gsLst>
              <a:gs pos="0">
                <a:schemeClr val="tx1">
                  <a:lumMod val="95000"/>
                  <a:lumOff val="5000"/>
                  <a:alpha val="37000"/>
                </a:schemeClr>
              </a:gs>
              <a:gs pos="88000">
                <a:srgbClr val="000B11">
                  <a:alpha val="83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descr="E:\大学\动网\图片素材\u=3052342896,168739604&amp;fm=27&amp;gp=0.pngu=3052342896,168739604&amp;fm=27&amp;gp=0"/>
          <p:cNvPicPr>
            <a:picLocks noChangeAspect="1"/>
          </p:cNvPicPr>
          <p:nvPr/>
        </p:nvPicPr>
        <p:blipFill>
          <a:blip r:embed="rId5"/>
          <a:srcRect/>
          <a:stretch>
            <a:fillRect/>
          </a:stretch>
        </p:blipFill>
        <p:spPr>
          <a:xfrm>
            <a:off x="8272910" y="140671"/>
            <a:ext cx="684000" cy="684000"/>
          </a:xfrm>
          <a:prstGeom prst="rect">
            <a:avLst/>
          </a:prstGeom>
        </p:spPr>
      </p:pic>
      <p:sp>
        <p:nvSpPr>
          <p:cNvPr id="10" name="矩形 9"/>
          <p:cNvSpPr/>
          <p:nvPr/>
        </p:nvSpPr>
        <p:spPr>
          <a:xfrm>
            <a:off x="484743" y="379996"/>
            <a:ext cx="7571844" cy="4486366"/>
          </a:xfrm>
          <a:prstGeom prst="rect">
            <a:avLst/>
          </a:prstGeom>
          <a:solidFill>
            <a:schemeClr val="accent1">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 name="矩形 1"/>
          <p:cNvSpPr/>
          <p:nvPr/>
        </p:nvSpPr>
        <p:spPr>
          <a:xfrm>
            <a:off x="794443" y="736838"/>
            <a:ext cx="4103234" cy="584775"/>
          </a:xfrm>
          <a:prstGeom prst="rect">
            <a:avLst/>
          </a:prstGeom>
        </p:spPr>
        <p:txBody>
          <a:bodyPr wrap="square">
            <a:spAutoFit/>
          </a:bodyPr>
          <a:lstStyle/>
          <a:p>
            <a:pPr algn="dist"/>
            <a:r>
              <a:rPr lang="zh-CN" altLang="en-US" sz="3200" b="1" dirty="0" smtClean="0">
                <a:solidFill>
                  <a:srgbClr val="FFFF00"/>
                </a:solidFill>
              </a:rPr>
              <a:t>二、设备更新策略</a:t>
            </a:r>
            <a:endParaRPr lang="zh-CN" altLang="en-US" sz="3200" b="1" dirty="0">
              <a:solidFill>
                <a:srgbClr val="FFFF00"/>
              </a:solidFill>
            </a:endParaRPr>
          </a:p>
        </p:txBody>
      </p:sp>
      <p:sp>
        <p:nvSpPr>
          <p:cNvPr id="3" name="矩形 2"/>
          <p:cNvSpPr/>
          <p:nvPr/>
        </p:nvSpPr>
        <p:spPr>
          <a:xfrm>
            <a:off x="231731" y="1378116"/>
            <a:ext cx="7910187" cy="3000821"/>
          </a:xfrm>
          <a:prstGeom prst="rect">
            <a:avLst/>
          </a:prstGeom>
        </p:spPr>
        <p:txBody>
          <a:bodyPr wrap="square">
            <a:spAutoFit/>
          </a:bodyPr>
          <a:lstStyle/>
          <a:p>
            <a:pPr marL="742950" lvl="1" indent="-285750">
              <a:lnSpc>
                <a:spcPct val="150000"/>
              </a:lnSpc>
              <a:buClr>
                <a:srgbClr val="FFFF00"/>
              </a:buClr>
              <a:buFont typeface="Wingdings" panose="05000000000000000000" pitchFamily="2" charset="2"/>
              <a:buChar char="l"/>
            </a:pPr>
            <a:r>
              <a:rPr lang="zh-CN" altLang="en-US" b="1" dirty="0" smtClean="0">
                <a:solidFill>
                  <a:srgbClr val="92D050"/>
                </a:solidFill>
                <a:latin typeface="微软雅黑" panose="020B0503020204020204" pitchFamily="34" charset="-122"/>
                <a:ea typeface="微软雅黑" panose="020B0503020204020204" pitchFamily="34" charset="-122"/>
              </a:rPr>
              <a:t>（一）设备寿命的概念</a:t>
            </a:r>
            <a:endParaRPr lang="en-US" altLang="zh-CN" dirty="0">
              <a:solidFill>
                <a:schemeClr val="bg1"/>
              </a:solidFill>
              <a:latin typeface="微软雅黑" panose="020B0503020204020204" pitchFamily="34" charset="-122"/>
              <a:ea typeface="微软雅黑" panose="020B0503020204020204" pitchFamily="34" charset="-122"/>
            </a:endParaRPr>
          </a:p>
          <a:p>
            <a:pPr marL="742950" lvl="1" indent="-285750">
              <a:lnSpc>
                <a:spcPct val="150000"/>
              </a:lnSpc>
              <a:buClr>
                <a:srgbClr val="FFFF00"/>
              </a:buClr>
              <a:buFont typeface="Wingdings" panose="05000000000000000000" pitchFamily="2" charset="2"/>
              <a:buChar char="l"/>
            </a:pPr>
            <a:r>
              <a:rPr lang="zh-CN" altLang="en-US" dirty="0" smtClean="0">
                <a:solidFill>
                  <a:schemeClr val="bg1"/>
                </a:solidFill>
                <a:latin typeface="微软雅黑" panose="020B0503020204020204" pitchFamily="34" charset="-122"/>
                <a:ea typeface="微软雅黑" panose="020B0503020204020204" pitchFamily="34" charset="-122"/>
              </a:rPr>
              <a:t>（</a:t>
            </a:r>
            <a:r>
              <a:rPr lang="en-US" altLang="zh-CN" dirty="0">
                <a:solidFill>
                  <a:schemeClr val="bg1"/>
                </a:solidFill>
                <a:latin typeface="微软雅黑" panose="020B0503020204020204" pitchFamily="34" charset="-122"/>
                <a:ea typeface="微软雅黑" panose="020B0503020204020204" pitchFamily="34" charset="-122"/>
              </a:rPr>
              <a:t>3</a:t>
            </a:r>
            <a:r>
              <a:rPr lang="zh-CN" altLang="en-US" dirty="0" smtClean="0">
                <a:solidFill>
                  <a:schemeClr val="bg1"/>
                </a:solidFill>
                <a:latin typeface="微软雅黑" panose="020B0503020204020204" pitchFamily="34" charset="-122"/>
                <a:ea typeface="微软雅黑" panose="020B0503020204020204" pitchFamily="34" charset="-122"/>
              </a:rPr>
              <a:t>）</a:t>
            </a:r>
            <a:r>
              <a:rPr lang="zh-CN" altLang="en-US" dirty="0">
                <a:solidFill>
                  <a:schemeClr val="bg1"/>
                </a:solidFill>
                <a:latin typeface="微软雅黑" panose="020B0503020204020204" pitchFamily="34" charset="-122"/>
                <a:ea typeface="微软雅黑" panose="020B0503020204020204" pitchFamily="34" charset="-122"/>
              </a:rPr>
              <a:t>经济寿命：是指设备从投入使用开始，到继续使用在经济上不合理而被更新所经历的时间。设备从开始使用到其年平均使用成本最小</a:t>
            </a:r>
            <a:r>
              <a:rPr lang="en-US" altLang="zh-CN" dirty="0">
                <a:solidFill>
                  <a:schemeClr val="bg1"/>
                </a:solidFill>
                <a:latin typeface="微软雅黑" panose="020B0503020204020204" pitchFamily="34" charset="-122"/>
                <a:ea typeface="微软雅黑" panose="020B0503020204020204" pitchFamily="34" charset="-122"/>
              </a:rPr>
              <a:t>( </a:t>
            </a:r>
            <a:r>
              <a:rPr lang="zh-CN" altLang="en-US" dirty="0">
                <a:solidFill>
                  <a:schemeClr val="bg1"/>
                </a:solidFill>
                <a:latin typeface="微软雅黑" panose="020B0503020204020204" pitchFamily="34" charset="-122"/>
                <a:ea typeface="微软雅黑" panose="020B0503020204020204" pitchFamily="34" charset="-122"/>
              </a:rPr>
              <a:t>或年盈利最高 </a:t>
            </a:r>
            <a:r>
              <a:rPr lang="en-US" altLang="zh-CN" dirty="0">
                <a:solidFill>
                  <a:schemeClr val="bg1"/>
                </a:solidFill>
                <a:latin typeface="微软雅黑" panose="020B0503020204020204" pitchFamily="34" charset="-122"/>
                <a:ea typeface="微软雅黑" panose="020B0503020204020204" pitchFamily="34" charset="-122"/>
              </a:rPr>
              <a:t>)</a:t>
            </a:r>
            <a:r>
              <a:rPr lang="zh-CN" altLang="en-US" dirty="0">
                <a:solidFill>
                  <a:schemeClr val="bg1"/>
                </a:solidFill>
                <a:latin typeface="微软雅黑" panose="020B0503020204020204" pitchFamily="34" charset="-122"/>
                <a:ea typeface="微软雅黑" panose="020B0503020204020204" pitchFamily="34" charset="-122"/>
              </a:rPr>
              <a:t>的使用年限</a:t>
            </a:r>
            <a:r>
              <a:rPr lang="en-US" altLang="zh-CN" dirty="0" smtClean="0">
                <a:solidFill>
                  <a:schemeClr val="bg1"/>
                </a:solidFill>
                <a:latin typeface="微软雅黑" panose="020B0503020204020204" pitchFamily="34" charset="-122"/>
                <a:ea typeface="微软雅黑" panose="020B0503020204020204" pitchFamily="34" charset="-122"/>
              </a:rPr>
              <a:t>N0 </a:t>
            </a:r>
            <a:r>
              <a:rPr lang="zh-CN" altLang="en-US" dirty="0">
                <a:solidFill>
                  <a:schemeClr val="bg1"/>
                </a:solidFill>
                <a:latin typeface="微软雅黑" panose="020B0503020204020204" pitchFamily="34" charset="-122"/>
                <a:ea typeface="微软雅黑" panose="020B0503020204020204" pitchFamily="34" charset="-122"/>
              </a:rPr>
              <a:t>为设备的经济寿命。所以</a:t>
            </a:r>
            <a:r>
              <a:rPr lang="en-US" altLang="zh-CN" dirty="0">
                <a:solidFill>
                  <a:schemeClr val="bg1"/>
                </a:solidFill>
                <a:latin typeface="微软雅黑" panose="020B0503020204020204" pitchFamily="34" charset="-122"/>
                <a:ea typeface="微软雅黑" panose="020B0503020204020204" pitchFamily="34" charset="-122"/>
              </a:rPr>
              <a:t>, </a:t>
            </a:r>
            <a:r>
              <a:rPr lang="zh-CN" altLang="en-US" dirty="0">
                <a:solidFill>
                  <a:schemeClr val="bg1"/>
                </a:solidFill>
                <a:latin typeface="微软雅黑" panose="020B0503020204020204" pitchFamily="34" charset="-122"/>
                <a:ea typeface="微软雅黑" panose="020B0503020204020204" pitchFamily="34" charset="-122"/>
              </a:rPr>
              <a:t>设备的经济寿命就是从经济观点</a:t>
            </a:r>
            <a:r>
              <a:rPr lang="en-US" altLang="zh-CN" dirty="0">
                <a:solidFill>
                  <a:schemeClr val="bg1"/>
                </a:solidFill>
                <a:latin typeface="微软雅黑" panose="020B0503020204020204" pitchFamily="34" charset="-122"/>
                <a:ea typeface="微软雅黑" panose="020B0503020204020204" pitchFamily="34" charset="-122"/>
              </a:rPr>
              <a:t>( </a:t>
            </a:r>
            <a:r>
              <a:rPr lang="zh-CN" altLang="en-US" dirty="0">
                <a:solidFill>
                  <a:schemeClr val="bg1"/>
                </a:solidFill>
                <a:latin typeface="微软雅黑" panose="020B0503020204020204" pitchFamily="34" charset="-122"/>
                <a:ea typeface="微软雅黑" panose="020B0503020204020204" pitchFamily="34" charset="-122"/>
              </a:rPr>
              <a:t>即成本观点或 收益观点 </a:t>
            </a:r>
            <a:r>
              <a:rPr lang="en-US" altLang="zh-CN" dirty="0">
                <a:solidFill>
                  <a:schemeClr val="bg1"/>
                </a:solidFill>
                <a:latin typeface="微软雅黑" panose="020B0503020204020204" pitchFamily="34" charset="-122"/>
                <a:ea typeface="微软雅黑" panose="020B0503020204020204" pitchFamily="34" charset="-122"/>
              </a:rPr>
              <a:t>) </a:t>
            </a:r>
            <a:r>
              <a:rPr lang="zh-CN" altLang="en-US" dirty="0">
                <a:solidFill>
                  <a:schemeClr val="bg1"/>
                </a:solidFill>
                <a:latin typeface="微软雅黑" panose="020B0503020204020204" pitchFamily="34" charset="-122"/>
                <a:ea typeface="微软雅黑" panose="020B0503020204020204" pitchFamily="34" charset="-122"/>
              </a:rPr>
              <a:t>确定的设备更新的最佳时刻。</a:t>
            </a:r>
            <a:endParaRPr lang="en-US" altLang="zh-CN" dirty="0" smtClean="0">
              <a:solidFill>
                <a:schemeClr val="bg1"/>
              </a:solidFill>
              <a:latin typeface="微软雅黑" panose="020B0503020204020204" pitchFamily="34" charset="-122"/>
              <a:ea typeface="微软雅黑" panose="020B0503020204020204" pitchFamily="34" charset="-122"/>
            </a:endParaRPr>
          </a:p>
          <a:p>
            <a:pPr lvl="1">
              <a:lnSpc>
                <a:spcPct val="150000"/>
              </a:lnSpc>
              <a:buClr>
                <a:srgbClr val="FFFF00"/>
              </a:buClr>
            </a:pPr>
            <a:endParaRPr lang="zh-CN" altLang="en-US" dirty="0">
              <a:solidFill>
                <a:schemeClr val="bg1"/>
              </a:solidFill>
              <a:latin typeface="微软雅黑" panose="020B0503020204020204" pitchFamily="34" charset="-122"/>
              <a:ea typeface="微软雅黑" panose="020B0503020204020204" pitchFamily="34" charset="-122"/>
            </a:endParaRPr>
          </a:p>
        </p:txBody>
      </p:sp>
    </p:spTree>
    <p:custDataLst>
      <p:tags r:id="rId1"/>
    </p:custDataLst>
    <p:extLst>
      <p:ext uri="{BB962C8B-B14F-4D97-AF65-F5344CB8AC3E}">
        <p14:creationId xmlns:p14="http://schemas.microsoft.com/office/powerpoint/2010/main" val="20892158"/>
      </p:ext>
    </p:extLst>
  </p:cSld>
  <p:clrMapOvr>
    <a:masterClrMapping/>
  </p:clrMapOvr>
  <p:transition spd="slow">
    <p:wip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0" y="-18808"/>
            <a:ext cx="9173232" cy="5181115"/>
            <a:chOff x="0" y="-18808"/>
            <a:chExt cx="9173232" cy="5181115"/>
          </a:xfrm>
        </p:grpSpPr>
        <p:pic>
          <p:nvPicPr>
            <p:cNvPr id="11" name="图片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8740587" cy="5143500"/>
            </a:xfrm>
            <a:prstGeom prst="rect">
              <a:avLst/>
            </a:prstGeom>
          </p:spPr>
        </p:pic>
        <p:pic>
          <p:nvPicPr>
            <p:cNvPr id="12" name="图片 11"/>
            <p:cNvPicPr>
              <a:picLocks noChangeAspect="1"/>
            </p:cNvPicPr>
            <p:nvPr/>
          </p:nvPicPr>
          <p:blipFill>
            <a:blip r:embed="rId4"/>
            <a:stretch>
              <a:fillRect/>
            </a:stretch>
          </p:blipFill>
          <p:spPr>
            <a:xfrm>
              <a:off x="8740587" y="-18808"/>
              <a:ext cx="432645" cy="5181115"/>
            </a:xfrm>
            <a:prstGeom prst="rect">
              <a:avLst/>
            </a:prstGeom>
          </p:spPr>
        </p:pic>
      </p:grpSp>
      <p:sp>
        <p:nvSpPr>
          <p:cNvPr id="6" name="矩形 5"/>
          <p:cNvSpPr/>
          <p:nvPr/>
        </p:nvSpPr>
        <p:spPr>
          <a:xfrm>
            <a:off x="0" y="1270"/>
            <a:ext cx="9224682" cy="5142865"/>
          </a:xfrm>
          <a:prstGeom prst="rect">
            <a:avLst/>
          </a:prstGeom>
          <a:gradFill>
            <a:gsLst>
              <a:gs pos="0">
                <a:schemeClr val="tx1">
                  <a:lumMod val="95000"/>
                  <a:lumOff val="5000"/>
                  <a:alpha val="37000"/>
                </a:schemeClr>
              </a:gs>
              <a:gs pos="88000">
                <a:srgbClr val="000B11">
                  <a:alpha val="83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descr="E:\大学\动网\图片素材\u=3052342896,168739604&amp;fm=27&amp;gp=0.pngu=3052342896,168739604&amp;fm=27&amp;gp=0"/>
          <p:cNvPicPr>
            <a:picLocks noChangeAspect="1"/>
          </p:cNvPicPr>
          <p:nvPr/>
        </p:nvPicPr>
        <p:blipFill>
          <a:blip r:embed="rId5"/>
          <a:srcRect/>
          <a:stretch>
            <a:fillRect/>
          </a:stretch>
        </p:blipFill>
        <p:spPr>
          <a:xfrm>
            <a:off x="8272910" y="140671"/>
            <a:ext cx="684000" cy="684000"/>
          </a:xfrm>
          <a:prstGeom prst="rect">
            <a:avLst/>
          </a:prstGeom>
        </p:spPr>
      </p:pic>
      <p:sp>
        <p:nvSpPr>
          <p:cNvPr id="10" name="矩形 9"/>
          <p:cNvSpPr/>
          <p:nvPr/>
        </p:nvSpPr>
        <p:spPr>
          <a:xfrm>
            <a:off x="484743" y="379996"/>
            <a:ext cx="7571844" cy="4486366"/>
          </a:xfrm>
          <a:prstGeom prst="rect">
            <a:avLst/>
          </a:prstGeom>
          <a:solidFill>
            <a:schemeClr val="accent1">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 name="矩形 1"/>
          <p:cNvSpPr/>
          <p:nvPr/>
        </p:nvSpPr>
        <p:spPr>
          <a:xfrm>
            <a:off x="794443" y="736838"/>
            <a:ext cx="4103234" cy="584775"/>
          </a:xfrm>
          <a:prstGeom prst="rect">
            <a:avLst/>
          </a:prstGeom>
        </p:spPr>
        <p:txBody>
          <a:bodyPr wrap="square">
            <a:spAutoFit/>
          </a:bodyPr>
          <a:lstStyle/>
          <a:p>
            <a:pPr algn="dist"/>
            <a:r>
              <a:rPr lang="zh-CN" altLang="en-US" sz="3200" b="1" dirty="0" smtClean="0">
                <a:solidFill>
                  <a:srgbClr val="FFFF00"/>
                </a:solidFill>
              </a:rPr>
              <a:t>二、设备更新策略</a:t>
            </a:r>
            <a:endParaRPr lang="zh-CN" altLang="en-US" sz="3200" b="1" dirty="0">
              <a:solidFill>
                <a:srgbClr val="FFFF00"/>
              </a:solidFill>
            </a:endParaRPr>
          </a:p>
        </p:txBody>
      </p:sp>
      <p:grpSp>
        <p:nvGrpSpPr>
          <p:cNvPr id="14" name="组合 492547"/>
          <p:cNvGrpSpPr>
            <a:grpSpLocks/>
          </p:cNvGrpSpPr>
          <p:nvPr/>
        </p:nvGrpSpPr>
        <p:grpSpPr bwMode="auto">
          <a:xfrm>
            <a:off x="909543" y="1340421"/>
            <a:ext cx="6921500" cy="3375025"/>
            <a:chOff x="2737" y="9230"/>
            <a:chExt cx="6120" cy="3276"/>
          </a:xfrm>
        </p:grpSpPr>
        <p:sp>
          <p:nvSpPr>
            <p:cNvPr id="15" name="直接连接符 492559"/>
            <p:cNvSpPr>
              <a:spLocks noChangeShapeType="1"/>
            </p:cNvSpPr>
            <p:nvPr/>
          </p:nvSpPr>
          <p:spPr bwMode="auto">
            <a:xfrm flipV="1">
              <a:off x="3433" y="9230"/>
              <a:ext cx="0" cy="2929"/>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solidFill>
                  <a:schemeClr val="bg1"/>
                </a:solidFill>
              </a:endParaRPr>
            </a:p>
          </p:txBody>
        </p:sp>
        <p:sp>
          <p:nvSpPr>
            <p:cNvPr id="16" name="直接连接符 492558"/>
            <p:cNvSpPr>
              <a:spLocks noChangeShapeType="1"/>
            </p:cNvSpPr>
            <p:nvPr/>
          </p:nvSpPr>
          <p:spPr bwMode="auto">
            <a:xfrm>
              <a:off x="3433" y="12196"/>
              <a:ext cx="3942"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solidFill>
                  <a:schemeClr val="bg1"/>
                </a:solidFill>
              </a:endParaRPr>
            </a:p>
          </p:txBody>
        </p:sp>
        <p:sp>
          <p:nvSpPr>
            <p:cNvPr id="17" name="任意多边形 492557"/>
            <p:cNvSpPr>
              <a:spLocks noChangeArrowheads="1"/>
            </p:cNvSpPr>
            <p:nvPr/>
          </p:nvSpPr>
          <p:spPr bwMode="auto">
            <a:xfrm>
              <a:off x="3600" y="10122"/>
              <a:ext cx="2880" cy="1872"/>
            </a:xfrm>
            <a:custGeom>
              <a:avLst/>
              <a:gdLst>
                <a:gd name="T0" fmla="*/ 0 w 2896"/>
                <a:gd name="T1" fmla="*/ 0 h 1716"/>
                <a:gd name="T2" fmla="*/ 165 w 2896"/>
                <a:gd name="T3" fmla="*/ 1257 h 1716"/>
                <a:gd name="T4" fmla="*/ 660 w 2896"/>
                <a:gd name="T5" fmla="*/ 3132 h 1716"/>
                <a:gd name="T6" fmla="*/ 1324 w 2896"/>
                <a:gd name="T7" fmla="*/ 5021 h 1716"/>
                <a:gd name="T8" fmla="*/ 2154 w 2896"/>
                <a:gd name="T9" fmla="*/ 6279 h 1716"/>
                <a:gd name="T10" fmla="*/ 2650 w 2896"/>
                <a:gd name="T11" fmla="*/ 6903 h 171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896" h="1716">
                  <a:moveTo>
                    <a:pt x="0" y="0"/>
                  </a:moveTo>
                  <a:cubicBezTo>
                    <a:pt x="30" y="91"/>
                    <a:pt x="60" y="182"/>
                    <a:pt x="181" y="312"/>
                  </a:cubicBezTo>
                  <a:cubicBezTo>
                    <a:pt x="302" y="442"/>
                    <a:pt x="513" y="624"/>
                    <a:pt x="724" y="780"/>
                  </a:cubicBezTo>
                  <a:cubicBezTo>
                    <a:pt x="935" y="936"/>
                    <a:pt x="1177" y="1118"/>
                    <a:pt x="1448" y="1248"/>
                  </a:cubicBezTo>
                  <a:cubicBezTo>
                    <a:pt x="1719" y="1378"/>
                    <a:pt x="2112" y="1482"/>
                    <a:pt x="2353" y="1560"/>
                  </a:cubicBezTo>
                  <a:cubicBezTo>
                    <a:pt x="2594" y="1638"/>
                    <a:pt x="2806" y="1690"/>
                    <a:pt x="2896" y="1716"/>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chemeClr val="bg1"/>
                </a:solidFill>
              </a:endParaRPr>
            </a:p>
          </p:txBody>
        </p:sp>
        <p:sp>
          <p:nvSpPr>
            <p:cNvPr id="18" name="任意多边形 492556"/>
            <p:cNvSpPr>
              <a:spLocks noChangeArrowheads="1"/>
            </p:cNvSpPr>
            <p:nvPr/>
          </p:nvSpPr>
          <p:spPr bwMode="auto">
            <a:xfrm>
              <a:off x="4241" y="9417"/>
              <a:ext cx="3690" cy="1281"/>
            </a:xfrm>
            <a:custGeom>
              <a:avLst/>
              <a:gdLst>
                <a:gd name="T0" fmla="*/ 0 w 2534"/>
                <a:gd name="T1" fmla="*/ 0 h 936"/>
                <a:gd name="T2" fmla="*/ 73985 w 2534"/>
                <a:gd name="T3" fmla="*/ 47242 h 936"/>
                <a:gd name="T4" fmla="*/ 222089 w 2534"/>
                <a:gd name="T5" fmla="*/ 94563 h 936"/>
                <a:gd name="T6" fmla="*/ 443786 w 2534"/>
                <a:gd name="T7" fmla="*/ 141752 h 936"/>
                <a:gd name="T8" fmla="*/ 665971 w 2534"/>
                <a:gd name="T9" fmla="*/ 94563 h 936"/>
                <a:gd name="T10" fmla="*/ 1035772 w 2534"/>
                <a:gd name="T11" fmla="*/ 0 h 93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34" h="936">
                  <a:moveTo>
                    <a:pt x="0" y="0"/>
                  </a:moveTo>
                  <a:cubicBezTo>
                    <a:pt x="45" y="104"/>
                    <a:pt x="91" y="208"/>
                    <a:pt x="181" y="312"/>
                  </a:cubicBezTo>
                  <a:cubicBezTo>
                    <a:pt x="271" y="416"/>
                    <a:pt x="392" y="520"/>
                    <a:pt x="543" y="624"/>
                  </a:cubicBezTo>
                  <a:cubicBezTo>
                    <a:pt x="694" y="728"/>
                    <a:pt x="905" y="936"/>
                    <a:pt x="1086" y="936"/>
                  </a:cubicBezTo>
                  <a:cubicBezTo>
                    <a:pt x="1267" y="936"/>
                    <a:pt x="1388" y="780"/>
                    <a:pt x="1629" y="624"/>
                  </a:cubicBezTo>
                  <a:cubicBezTo>
                    <a:pt x="1870" y="468"/>
                    <a:pt x="2383" y="104"/>
                    <a:pt x="2534" y="0"/>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chemeClr val="bg1"/>
                </a:solidFill>
              </a:endParaRPr>
            </a:p>
          </p:txBody>
        </p:sp>
        <p:sp>
          <p:nvSpPr>
            <p:cNvPr id="19" name="矩形 492555"/>
            <p:cNvSpPr>
              <a:spLocks noChangeArrowheads="1"/>
            </p:cNvSpPr>
            <p:nvPr/>
          </p:nvSpPr>
          <p:spPr bwMode="auto">
            <a:xfrm>
              <a:off x="2737" y="9371"/>
              <a:ext cx="552" cy="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 typeface="Arial" panose="020B0604020202020204" pitchFamily="34" charset="0"/>
                <a:buNone/>
              </a:pPr>
              <a:r>
                <a:rPr lang="zh-CN" altLang="en-US" sz="1600">
                  <a:solidFill>
                    <a:schemeClr val="bg1"/>
                  </a:solidFill>
                  <a:latin typeface="Times New Roman" panose="02020603050405020304" pitchFamily="18" charset="0"/>
                </a:rPr>
                <a:t>年费用</a:t>
              </a:r>
            </a:p>
          </p:txBody>
        </p:sp>
        <p:sp>
          <p:nvSpPr>
            <p:cNvPr id="20" name="矩形 492554"/>
            <p:cNvSpPr>
              <a:spLocks noChangeArrowheads="1"/>
            </p:cNvSpPr>
            <p:nvPr/>
          </p:nvSpPr>
          <p:spPr bwMode="auto">
            <a:xfrm>
              <a:off x="7514" y="12207"/>
              <a:ext cx="1162" cy="2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 typeface="Arial" panose="020B0604020202020204" pitchFamily="34" charset="0"/>
                <a:buNone/>
              </a:pPr>
              <a:r>
                <a:rPr lang="zh-CN" altLang="en-US" sz="1600">
                  <a:solidFill>
                    <a:schemeClr val="bg1"/>
                  </a:solidFill>
                  <a:latin typeface="Times New Roman" panose="02020603050405020304" pitchFamily="18" charset="0"/>
                </a:rPr>
                <a:t>使用年限</a:t>
              </a:r>
            </a:p>
          </p:txBody>
        </p:sp>
        <p:sp>
          <p:nvSpPr>
            <p:cNvPr id="21" name="矩形 492553"/>
            <p:cNvSpPr>
              <a:spLocks noChangeArrowheads="1"/>
            </p:cNvSpPr>
            <p:nvPr/>
          </p:nvSpPr>
          <p:spPr bwMode="auto">
            <a:xfrm>
              <a:off x="7143" y="11455"/>
              <a:ext cx="1391" cy="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 typeface="Arial" panose="020B0604020202020204" pitchFamily="34" charset="0"/>
                <a:buNone/>
              </a:pPr>
              <a:r>
                <a:rPr lang="zh-CN" altLang="en-US" sz="1600">
                  <a:solidFill>
                    <a:schemeClr val="bg1"/>
                  </a:solidFill>
                  <a:latin typeface="Times New Roman" panose="02020603050405020304" pitchFamily="18" charset="0"/>
                </a:rPr>
                <a:t>年资产消耗成本</a:t>
              </a:r>
            </a:p>
          </p:txBody>
        </p:sp>
        <p:sp>
          <p:nvSpPr>
            <p:cNvPr id="22" name="矩形 492552"/>
            <p:cNvSpPr>
              <a:spLocks noChangeArrowheads="1"/>
            </p:cNvSpPr>
            <p:nvPr/>
          </p:nvSpPr>
          <p:spPr bwMode="auto">
            <a:xfrm>
              <a:off x="7470" y="9966"/>
              <a:ext cx="1387" cy="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 typeface="Arial" panose="020B0604020202020204" pitchFamily="34" charset="0"/>
                <a:buNone/>
              </a:pPr>
              <a:r>
                <a:rPr lang="zh-CN" altLang="en-US" sz="1600">
                  <a:solidFill>
                    <a:schemeClr val="bg1"/>
                  </a:solidFill>
                  <a:latin typeface="Times New Roman" panose="02020603050405020304" pitchFamily="18" charset="0"/>
                </a:rPr>
                <a:t>年运行成本</a:t>
              </a:r>
            </a:p>
          </p:txBody>
        </p:sp>
        <p:sp>
          <p:nvSpPr>
            <p:cNvPr id="23" name="矩形 492551"/>
            <p:cNvSpPr>
              <a:spLocks noChangeArrowheads="1"/>
            </p:cNvSpPr>
            <p:nvPr/>
          </p:nvSpPr>
          <p:spPr bwMode="auto">
            <a:xfrm>
              <a:off x="5637" y="9417"/>
              <a:ext cx="1380" cy="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 typeface="Arial" panose="020B0604020202020204" pitchFamily="34" charset="0"/>
                <a:buNone/>
              </a:pPr>
              <a:r>
                <a:rPr lang="zh-CN" altLang="en-US" sz="1600">
                  <a:solidFill>
                    <a:schemeClr val="bg1"/>
                  </a:solidFill>
                  <a:latin typeface="Times New Roman" panose="02020603050405020304" pitchFamily="18" charset="0"/>
                </a:rPr>
                <a:t>年平均使用成本</a:t>
              </a:r>
              <a:endParaRPr lang="zh-CN" altLang="en-US" sz="1600">
                <a:solidFill>
                  <a:schemeClr val="bg1"/>
                </a:solidFill>
              </a:endParaRPr>
            </a:p>
          </p:txBody>
        </p:sp>
        <p:sp>
          <p:nvSpPr>
            <p:cNvPr id="24" name="矩形 492550"/>
            <p:cNvSpPr>
              <a:spLocks noChangeArrowheads="1"/>
            </p:cNvSpPr>
            <p:nvPr/>
          </p:nvSpPr>
          <p:spPr bwMode="auto">
            <a:xfrm>
              <a:off x="5625" y="12162"/>
              <a:ext cx="319" cy="2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 typeface="Arial" panose="020B0604020202020204" pitchFamily="34" charset="0"/>
                <a:buNone/>
              </a:pPr>
              <a:r>
                <a:rPr lang="en-US" altLang="zh-CN" sz="1600">
                  <a:solidFill>
                    <a:schemeClr val="bg1"/>
                  </a:solidFill>
                </a:rPr>
                <a:t>N</a:t>
              </a:r>
              <a:r>
                <a:rPr lang="en-US" altLang="zh-CN" sz="1600" baseline="-30000">
                  <a:solidFill>
                    <a:schemeClr val="bg1"/>
                  </a:solidFill>
                </a:rPr>
                <a:t>0</a:t>
              </a:r>
              <a:endParaRPr lang="en-US" altLang="zh-CN" sz="1600">
                <a:solidFill>
                  <a:schemeClr val="bg1"/>
                </a:solidFill>
              </a:endParaRPr>
            </a:p>
          </p:txBody>
        </p:sp>
        <p:sp>
          <p:nvSpPr>
            <p:cNvPr id="25" name="任意多边形 492549"/>
            <p:cNvSpPr>
              <a:spLocks noChangeArrowheads="1"/>
            </p:cNvSpPr>
            <p:nvPr/>
          </p:nvSpPr>
          <p:spPr bwMode="auto">
            <a:xfrm rot="7250682">
              <a:off x="4227" y="9554"/>
              <a:ext cx="2664" cy="2534"/>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1600" h="21600" fill="none">
                  <a:moveTo>
                    <a:pt x="38" y="0"/>
                  </a:moveTo>
                  <a:cubicBezTo>
                    <a:pt x="11950" y="21"/>
                    <a:pt x="21600" y="9683"/>
                    <a:pt x="21600" y="21600"/>
                  </a:cubicBezTo>
                  <a:cubicBezTo>
                    <a:pt x="21600" y="21615"/>
                    <a:pt x="21600" y="21629"/>
                    <a:pt x="21600" y="21644"/>
                  </a:cubicBezTo>
                </a:path>
                <a:path w="21600" h="21600" stroke="0">
                  <a:moveTo>
                    <a:pt x="38" y="0"/>
                  </a:moveTo>
                  <a:cubicBezTo>
                    <a:pt x="11950" y="21"/>
                    <a:pt x="21600" y="9683"/>
                    <a:pt x="21600" y="21600"/>
                  </a:cubicBezTo>
                  <a:cubicBezTo>
                    <a:pt x="21600" y="21615"/>
                    <a:pt x="21600" y="21629"/>
                    <a:pt x="21600" y="21644"/>
                  </a:cubicBezTo>
                  <a:lnTo>
                    <a:pt x="0" y="21600"/>
                  </a:lnTo>
                  <a:lnTo>
                    <a:pt x="38" y="0"/>
                  </a:lnTo>
                  <a:close/>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chemeClr val="bg1"/>
                </a:solidFill>
              </a:endParaRPr>
            </a:p>
          </p:txBody>
        </p:sp>
        <p:sp>
          <p:nvSpPr>
            <p:cNvPr id="26" name="直接连接符 492548"/>
            <p:cNvSpPr>
              <a:spLocks noChangeShapeType="1"/>
            </p:cNvSpPr>
            <p:nvPr/>
          </p:nvSpPr>
          <p:spPr bwMode="auto">
            <a:xfrm flipV="1">
              <a:off x="5855" y="10698"/>
              <a:ext cx="0" cy="1464"/>
            </a:xfrm>
            <a:prstGeom prst="line">
              <a:avLst/>
            </a:prstGeom>
            <a:noFill/>
            <a:ln w="9525">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solidFill>
                  <a:schemeClr val="bg1"/>
                </a:solidFill>
              </a:endParaRPr>
            </a:p>
          </p:txBody>
        </p:sp>
      </p:grpSp>
    </p:spTree>
    <p:custDataLst>
      <p:tags r:id="rId1"/>
    </p:custDataLst>
    <p:extLst>
      <p:ext uri="{BB962C8B-B14F-4D97-AF65-F5344CB8AC3E}">
        <p14:creationId xmlns:p14="http://schemas.microsoft.com/office/powerpoint/2010/main" val="1759243481"/>
      </p:ext>
    </p:extLst>
  </p:cSld>
  <p:clrMapOvr>
    <a:masterClrMapping/>
  </p:clrMapOvr>
  <p:transition spd="slow">
    <p:wip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0" y="-18808"/>
            <a:ext cx="9173232" cy="5181115"/>
            <a:chOff x="0" y="-18808"/>
            <a:chExt cx="9173232" cy="5181115"/>
          </a:xfrm>
        </p:grpSpPr>
        <p:pic>
          <p:nvPicPr>
            <p:cNvPr id="11" name="图片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8740587" cy="5143500"/>
            </a:xfrm>
            <a:prstGeom prst="rect">
              <a:avLst/>
            </a:prstGeom>
          </p:spPr>
        </p:pic>
        <p:pic>
          <p:nvPicPr>
            <p:cNvPr id="12" name="图片 11"/>
            <p:cNvPicPr>
              <a:picLocks noChangeAspect="1"/>
            </p:cNvPicPr>
            <p:nvPr/>
          </p:nvPicPr>
          <p:blipFill>
            <a:blip r:embed="rId4"/>
            <a:stretch>
              <a:fillRect/>
            </a:stretch>
          </p:blipFill>
          <p:spPr>
            <a:xfrm>
              <a:off x="8740587" y="-18808"/>
              <a:ext cx="432645" cy="5181115"/>
            </a:xfrm>
            <a:prstGeom prst="rect">
              <a:avLst/>
            </a:prstGeom>
          </p:spPr>
        </p:pic>
      </p:grpSp>
      <p:sp>
        <p:nvSpPr>
          <p:cNvPr id="6" name="矩形 5"/>
          <p:cNvSpPr/>
          <p:nvPr/>
        </p:nvSpPr>
        <p:spPr>
          <a:xfrm>
            <a:off x="0" y="1270"/>
            <a:ext cx="9224682" cy="5142865"/>
          </a:xfrm>
          <a:prstGeom prst="rect">
            <a:avLst/>
          </a:prstGeom>
          <a:gradFill>
            <a:gsLst>
              <a:gs pos="0">
                <a:schemeClr val="tx1">
                  <a:lumMod val="95000"/>
                  <a:lumOff val="5000"/>
                  <a:alpha val="37000"/>
                </a:schemeClr>
              </a:gs>
              <a:gs pos="88000">
                <a:srgbClr val="000B11">
                  <a:alpha val="83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descr="E:\大学\动网\图片素材\u=3052342896,168739604&amp;fm=27&amp;gp=0.pngu=3052342896,168739604&amp;fm=27&amp;gp=0"/>
          <p:cNvPicPr>
            <a:picLocks noChangeAspect="1"/>
          </p:cNvPicPr>
          <p:nvPr/>
        </p:nvPicPr>
        <p:blipFill>
          <a:blip r:embed="rId5"/>
          <a:srcRect/>
          <a:stretch>
            <a:fillRect/>
          </a:stretch>
        </p:blipFill>
        <p:spPr>
          <a:xfrm>
            <a:off x="8272910" y="140671"/>
            <a:ext cx="684000" cy="684000"/>
          </a:xfrm>
          <a:prstGeom prst="rect">
            <a:avLst/>
          </a:prstGeom>
        </p:spPr>
      </p:pic>
      <p:sp>
        <p:nvSpPr>
          <p:cNvPr id="10" name="矩形 9"/>
          <p:cNvSpPr/>
          <p:nvPr/>
        </p:nvSpPr>
        <p:spPr>
          <a:xfrm>
            <a:off x="945399" y="797572"/>
            <a:ext cx="6797037" cy="3812241"/>
          </a:xfrm>
          <a:prstGeom prst="rect">
            <a:avLst/>
          </a:prstGeom>
          <a:solidFill>
            <a:schemeClr val="accent1">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 name="矩形 1"/>
          <p:cNvSpPr/>
          <p:nvPr/>
        </p:nvSpPr>
        <p:spPr>
          <a:xfrm>
            <a:off x="2334069" y="1695079"/>
            <a:ext cx="3749793" cy="584775"/>
          </a:xfrm>
          <a:prstGeom prst="rect">
            <a:avLst/>
          </a:prstGeom>
        </p:spPr>
        <p:txBody>
          <a:bodyPr wrap="square">
            <a:spAutoFit/>
          </a:bodyPr>
          <a:lstStyle/>
          <a:p>
            <a:pPr algn="dist"/>
            <a:r>
              <a:rPr lang="en-US" altLang="zh-CN" sz="3200" b="1" dirty="0" smtClean="0">
                <a:solidFill>
                  <a:srgbClr val="FFFF00"/>
                </a:solidFill>
              </a:rPr>
              <a:t>05 </a:t>
            </a:r>
            <a:r>
              <a:rPr lang="zh-CN" altLang="en-US" sz="3200" b="1" dirty="0" smtClean="0">
                <a:solidFill>
                  <a:srgbClr val="FFFF00"/>
                </a:solidFill>
              </a:rPr>
              <a:t>设备更新分析</a:t>
            </a:r>
            <a:endParaRPr lang="zh-CN" altLang="en-US" sz="3200" b="1" dirty="0">
              <a:solidFill>
                <a:srgbClr val="FFFF00"/>
              </a:solidFill>
            </a:endParaRPr>
          </a:p>
        </p:txBody>
      </p:sp>
    </p:spTree>
    <p:custDataLst>
      <p:tags r:id="rId1"/>
    </p:custDataLst>
    <p:extLst>
      <p:ext uri="{BB962C8B-B14F-4D97-AF65-F5344CB8AC3E}">
        <p14:creationId xmlns:p14="http://schemas.microsoft.com/office/powerpoint/2010/main" val="3449432845"/>
      </p:ext>
    </p:extLst>
  </p:cSld>
  <p:clrMapOvr>
    <a:masterClrMapping/>
  </p:clrMapOvr>
  <p:transition spd="slow">
    <p:wip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0" y="-18808"/>
            <a:ext cx="9173232" cy="5181115"/>
            <a:chOff x="0" y="-18808"/>
            <a:chExt cx="9173232" cy="5181115"/>
          </a:xfrm>
        </p:grpSpPr>
        <p:pic>
          <p:nvPicPr>
            <p:cNvPr id="11" name="图片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8740587" cy="5143500"/>
            </a:xfrm>
            <a:prstGeom prst="rect">
              <a:avLst/>
            </a:prstGeom>
          </p:spPr>
        </p:pic>
        <p:pic>
          <p:nvPicPr>
            <p:cNvPr id="12" name="图片 11"/>
            <p:cNvPicPr>
              <a:picLocks noChangeAspect="1"/>
            </p:cNvPicPr>
            <p:nvPr/>
          </p:nvPicPr>
          <p:blipFill>
            <a:blip r:embed="rId4"/>
            <a:stretch>
              <a:fillRect/>
            </a:stretch>
          </p:blipFill>
          <p:spPr>
            <a:xfrm>
              <a:off x="8740587" y="-18808"/>
              <a:ext cx="432645" cy="5181115"/>
            </a:xfrm>
            <a:prstGeom prst="rect">
              <a:avLst/>
            </a:prstGeom>
          </p:spPr>
        </p:pic>
      </p:grpSp>
      <p:sp>
        <p:nvSpPr>
          <p:cNvPr id="6" name="矩形 5"/>
          <p:cNvSpPr/>
          <p:nvPr/>
        </p:nvSpPr>
        <p:spPr>
          <a:xfrm>
            <a:off x="0" y="1270"/>
            <a:ext cx="9224682" cy="5142865"/>
          </a:xfrm>
          <a:prstGeom prst="rect">
            <a:avLst/>
          </a:prstGeom>
          <a:gradFill>
            <a:gsLst>
              <a:gs pos="0">
                <a:schemeClr val="tx1">
                  <a:lumMod val="95000"/>
                  <a:lumOff val="5000"/>
                  <a:alpha val="37000"/>
                </a:schemeClr>
              </a:gs>
              <a:gs pos="88000">
                <a:srgbClr val="000B11">
                  <a:alpha val="83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descr="E:\大学\动网\图片素材\u=3052342896,168739604&amp;fm=27&amp;gp=0.pngu=3052342896,168739604&amp;fm=27&amp;gp=0"/>
          <p:cNvPicPr>
            <a:picLocks noChangeAspect="1"/>
          </p:cNvPicPr>
          <p:nvPr/>
        </p:nvPicPr>
        <p:blipFill>
          <a:blip r:embed="rId5"/>
          <a:srcRect/>
          <a:stretch>
            <a:fillRect/>
          </a:stretch>
        </p:blipFill>
        <p:spPr>
          <a:xfrm>
            <a:off x="8272910" y="140671"/>
            <a:ext cx="684000" cy="684000"/>
          </a:xfrm>
          <a:prstGeom prst="rect">
            <a:avLst/>
          </a:prstGeom>
        </p:spPr>
      </p:pic>
      <p:sp>
        <p:nvSpPr>
          <p:cNvPr id="10" name="矩形 9"/>
          <p:cNvSpPr/>
          <p:nvPr/>
        </p:nvSpPr>
        <p:spPr>
          <a:xfrm>
            <a:off x="484743" y="379996"/>
            <a:ext cx="7571844" cy="4486366"/>
          </a:xfrm>
          <a:prstGeom prst="rect">
            <a:avLst/>
          </a:prstGeom>
          <a:solidFill>
            <a:schemeClr val="accent1">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 name="矩形 1"/>
          <p:cNvSpPr/>
          <p:nvPr/>
        </p:nvSpPr>
        <p:spPr>
          <a:xfrm>
            <a:off x="794443" y="736838"/>
            <a:ext cx="4103234" cy="584775"/>
          </a:xfrm>
          <a:prstGeom prst="rect">
            <a:avLst/>
          </a:prstGeom>
        </p:spPr>
        <p:txBody>
          <a:bodyPr wrap="square">
            <a:spAutoFit/>
          </a:bodyPr>
          <a:lstStyle/>
          <a:p>
            <a:pPr algn="dist"/>
            <a:r>
              <a:rPr lang="zh-CN" altLang="en-US" sz="3200" b="1" dirty="0" smtClean="0">
                <a:solidFill>
                  <a:srgbClr val="FFFF00"/>
                </a:solidFill>
              </a:rPr>
              <a:t>二、设备更新策略</a:t>
            </a:r>
            <a:endParaRPr lang="zh-CN" altLang="en-US" sz="3200" b="1" dirty="0">
              <a:solidFill>
                <a:srgbClr val="FFFF00"/>
              </a:solidFill>
            </a:endParaRPr>
          </a:p>
        </p:txBody>
      </p:sp>
      <p:sp>
        <p:nvSpPr>
          <p:cNvPr id="3" name="矩形 2"/>
          <p:cNvSpPr/>
          <p:nvPr/>
        </p:nvSpPr>
        <p:spPr>
          <a:xfrm>
            <a:off x="231731" y="1378116"/>
            <a:ext cx="7910187" cy="3416320"/>
          </a:xfrm>
          <a:prstGeom prst="rect">
            <a:avLst/>
          </a:prstGeom>
        </p:spPr>
        <p:txBody>
          <a:bodyPr wrap="square">
            <a:spAutoFit/>
          </a:bodyPr>
          <a:lstStyle/>
          <a:p>
            <a:pPr marL="742950" lvl="1" indent="-285750">
              <a:lnSpc>
                <a:spcPct val="150000"/>
              </a:lnSpc>
              <a:buClr>
                <a:srgbClr val="FFFF00"/>
              </a:buClr>
              <a:buFont typeface="Wingdings" panose="05000000000000000000" pitchFamily="2" charset="2"/>
              <a:buChar char="l"/>
            </a:pPr>
            <a:r>
              <a:rPr lang="zh-CN" altLang="en-US" b="1" dirty="0" smtClean="0">
                <a:solidFill>
                  <a:srgbClr val="92D050"/>
                </a:solidFill>
                <a:latin typeface="微软雅黑" panose="020B0503020204020204" pitchFamily="34" charset="-122"/>
                <a:ea typeface="微软雅黑" panose="020B0503020204020204" pitchFamily="34" charset="-122"/>
              </a:rPr>
              <a:t>（一）设备寿命的概念</a:t>
            </a:r>
            <a:endParaRPr lang="en-US" altLang="zh-CN" dirty="0">
              <a:solidFill>
                <a:schemeClr val="bg1"/>
              </a:solidFill>
              <a:latin typeface="微软雅黑" panose="020B0503020204020204" pitchFamily="34" charset="-122"/>
              <a:ea typeface="微软雅黑" panose="020B0503020204020204" pitchFamily="34" charset="-122"/>
            </a:endParaRPr>
          </a:p>
          <a:p>
            <a:pPr marL="742950" lvl="1" indent="-285750">
              <a:lnSpc>
                <a:spcPct val="150000"/>
              </a:lnSpc>
              <a:buClr>
                <a:srgbClr val="FFFF00"/>
              </a:buClr>
              <a:buFont typeface="Wingdings" panose="05000000000000000000" pitchFamily="2" charset="2"/>
              <a:buChar char="l"/>
            </a:pPr>
            <a:r>
              <a:rPr lang="zh-CN" altLang="en-US" dirty="0" smtClean="0">
                <a:solidFill>
                  <a:schemeClr val="bg1"/>
                </a:solidFill>
                <a:latin typeface="微软雅黑" panose="020B0503020204020204" pitchFamily="34" charset="-122"/>
                <a:ea typeface="微软雅黑" panose="020B0503020204020204" pitchFamily="34" charset="-122"/>
              </a:rPr>
              <a:t>（</a:t>
            </a:r>
            <a:r>
              <a:rPr lang="en-US" altLang="zh-CN" dirty="0" smtClean="0">
                <a:solidFill>
                  <a:schemeClr val="bg1"/>
                </a:solidFill>
                <a:latin typeface="微软雅黑" panose="020B0503020204020204" pitchFamily="34" charset="-122"/>
                <a:ea typeface="微软雅黑" panose="020B0503020204020204" pitchFamily="34" charset="-122"/>
              </a:rPr>
              <a:t>4</a:t>
            </a:r>
            <a:r>
              <a:rPr lang="zh-CN" altLang="en-US" dirty="0" smtClean="0">
                <a:solidFill>
                  <a:schemeClr val="bg1"/>
                </a:solidFill>
                <a:latin typeface="微软雅黑" panose="020B0503020204020204" pitchFamily="34" charset="-122"/>
                <a:ea typeface="微软雅黑" panose="020B0503020204020204" pitchFamily="34" charset="-122"/>
              </a:rPr>
              <a:t>）影响设备寿命期限的因素：</a:t>
            </a:r>
            <a:endParaRPr lang="en-US" altLang="zh-CN" dirty="0" smtClean="0">
              <a:solidFill>
                <a:schemeClr val="bg1"/>
              </a:solidFill>
              <a:latin typeface="微软雅黑" panose="020B0503020204020204" pitchFamily="34" charset="-122"/>
              <a:ea typeface="微软雅黑" panose="020B0503020204020204" pitchFamily="34" charset="-122"/>
            </a:endParaRPr>
          </a:p>
          <a:p>
            <a:pPr marL="742950" lvl="1" indent="-285750">
              <a:lnSpc>
                <a:spcPct val="150000"/>
              </a:lnSpc>
              <a:buClr>
                <a:srgbClr val="FFFF00"/>
              </a:buClr>
              <a:buFont typeface="Wingdings" panose="05000000000000000000" pitchFamily="2" charset="2"/>
              <a:buChar char="l"/>
            </a:pPr>
            <a:r>
              <a:rPr lang="en-US" altLang="zh-CN" dirty="0">
                <a:solidFill>
                  <a:schemeClr val="bg1"/>
                </a:solidFill>
                <a:latin typeface="微软雅黑" panose="020B0503020204020204" pitchFamily="34" charset="-122"/>
                <a:ea typeface="微软雅黑" panose="020B0503020204020204" pitchFamily="34" charset="-122"/>
              </a:rPr>
              <a:t>1.</a:t>
            </a:r>
            <a:r>
              <a:rPr lang="zh-CN" altLang="en-US" dirty="0">
                <a:solidFill>
                  <a:schemeClr val="bg1"/>
                </a:solidFill>
                <a:latin typeface="微软雅黑" panose="020B0503020204020204" pitchFamily="34" charset="-122"/>
                <a:ea typeface="微软雅黑" panose="020B0503020204020204" pitchFamily="34" charset="-122"/>
              </a:rPr>
              <a:t>设备的技术构成 </a:t>
            </a:r>
            <a:r>
              <a:rPr lang="zh-CN" altLang="en-US" dirty="0" smtClean="0">
                <a:solidFill>
                  <a:schemeClr val="bg1"/>
                </a:solidFill>
                <a:latin typeface="微软雅黑" panose="020B0503020204020204" pitchFamily="34" charset="-122"/>
                <a:ea typeface="微软雅黑" panose="020B0503020204020204" pitchFamily="34" charset="-122"/>
              </a:rPr>
              <a:t>            </a:t>
            </a:r>
            <a:r>
              <a:rPr lang="en-US" altLang="zh-CN" dirty="0" smtClean="0">
                <a:solidFill>
                  <a:schemeClr val="bg1"/>
                </a:solidFill>
                <a:latin typeface="微软雅黑" panose="020B0503020204020204" pitchFamily="34" charset="-122"/>
                <a:ea typeface="微软雅黑" panose="020B0503020204020204" pitchFamily="34" charset="-122"/>
              </a:rPr>
              <a:t>2</a:t>
            </a:r>
            <a:r>
              <a:rPr lang="en-US" altLang="zh-CN" dirty="0">
                <a:solidFill>
                  <a:schemeClr val="bg1"/>
                </a:solidFill>
                <a:latin typeface="微软雅黑" panose="020B0503020204020204" pitchFamily="34" charset="-122"/>
                <a:ea typeface="微软雅黑" panose="020B0503020204020204" pitchFamily="34" charset="-122"/>
              </a:rPr>
              <a:t>.</a:t>
            </a:r>
            <a:r>
              <a:rPr lang="zh-CN" altLang="en-US" dirty="0">
                <a:solidFill>
                  <a:schemeClr val="bg1"/>
                </a:solidFill>
                <a:latin typeface="微软雅黑" panose="020B0503020204020204" pitchFamily="34" charset="-122"/>
                <a:ea typeface="微软雅黑" panose="020B0503020204020204" pitchFamily="34" charset="-122"/>
              </a:rPr>
              <a:t>设备</a:t>
            </a:r>
            <a:r>
              <a:rPr lang="zh-CN" altLang="en-US" dirty="0" smtClean="0">
                <a:solidFill>
                  <a:schemeClr val="bg1"/>
                </a:solidFill>
                <a:latin typeface="微软雅黑" panose="020B0503020204020204" pitchFamily="34" charset="-122"/>
                <a:ea typeface="微软雅黑" panose="020B0503020204020204" pitchFamily="34" charset="-122"/>
              </a:rPr>
              <a:t>成本</a:t>
            </a:r>
            <a:endParaRPr lang="en-US" altLang="zh-CN" dirty="0" smtClean="0">
              <a:solidFill>
                <a:schemeClr val="bg1"/>
              </a:solidFill>
              <a:latin typeface="微软雅黑" panose="020B0503020204020204" pitchFamily="34" charset="-122"/>
              <a:ea typeface="微软雅黑" panose="020B0503020204020204" pitchFamily="34" charset="-122"/>
            </a:endParaRPr>
          </a:p>
          <a:p>
            <a:pPr marL="742950" lvl="1" indent="-285750">
              <a:lnSpc>
                <a:spcPct val="150000"/>
              </a:lnSpc>
              <a:buClr>
                <a:srgbClr val="FFFF00"/>
              </a:buClr>
              <a:buFont typeface="Wingdings" panose="05000000000000000000" pitchFamily="2" charset="2"/>
              <a:buChar char="l"/>
            </a:pPr>
            <a:r>
              <a:rPr lang="en-US" altLang="zh-CN" dirty="0">
                <a:solidFill>
                  <a:schemeClr val="bg1"/>
                </a:solidFill>
                <a:latin typeface="微软雅黑" panose="020B0503020204020204" pitchFamily="34" charset="-122"/>
                <a:ea typeface="微软雅黑" panose="020B0503020204020204" pitchFamily="34" charset="-122"/>
              </a:rPr>
              <a:t>3.</a:t>
            </a:r>
            <a:r>
              <a:rPr lang="zh-CN" altLang="en-US" dirty="0">
                <a:solidFill>
                  <a:schemeClr val="bg1"/>
                </a:solidFill>
                <a:latin typeface="微软雅黑" panose="020B0503020204020204" pitchFamily="34" charset="-122"/>
                <a:ea typeface="微软雅黑" panose="020B0503020204020204" pitchFamily="34" charset="-122"/>
              </a:rPr>
              <a:t>加工</a:t>
            </a:r>
            <a:r>
              <a:rPr lang="zh-CN" altLang="en-US" dirty="0" smtClean="0">
                <a:solidFill>
                  <a:schemeClr val="bg1"/>
                </a:solidFill>
                <a:latin typeface="微软雅黑" panose="020B0503020204020204" pitchFamily="34" charset="-122"/>
                <a:ea typeface="微软雅黑" panose="020B0503020204020204" pitchFamily="34" charset="-122"/>
              </a:rPr>
              <a:t>对象                       </a:t>
            </a:r>
            <a:r>
              <a:rPr lang="en-US" altLang="zh-CN" dirty="0">
                <a:solidFill>
                  <a:schemeClr val="bg1"/>
                </a:solidFill>
                <a:latin typeface="微软雅黑" panose="020B0503020204020204" pitchFamily="34" charset="-122"/>
                <a:ea typeface="微软雅黑" panose="020B0503020204020204" pitchFamily="34" charset="-122"/>
              </a:rPr>
              <a:t>4.</a:t>
            </a:r>
            <a:r>
              <a:rPr lang="zh-CN" altLang="en-US" dirty="0">
                <a:solidFill>
                  <a:schemeClr val="bg1"/>
                </a:solidFill>
                <a:latin typeface="微软雅黑" panose="020B0503020204020204" pitchFamily="34" charset="-122"/>
                <a:ea typeface="微软雅黑" panose="020B0503020204020204" pitchFamily="34" charset="-122"/>
              </a:rPr>
              <a:t>生产</a:t>
            </a:r>
            <a:r>
              <a:rPr lang="zh-CN" altLang="en-US" dirty="0" smtClean="0">
                <a:solidFill>
                  <a:schemeClr val="bg1"/>
                </a:solidFill>
                <a:latin typeface="微软雅黑" panose="020B0503020204020204" pitchFamily="34" charset="-122"/>
                <a:ea typeface="微软雅黑" panose="020B0503020204020204" pitchFamily="34" charset="-122"/>
              </a:rPr>
              <a:t>类型</a:t>
            </a:r>
            <a:endParaRPr lang="en-US" altLang="zh-CN" dirty="0" smtClean="0">
              <a:solidFill>
                <a:schemeClr val="bg1"/>
              </a:solidFill>
              <a:latin typeface="微软雅黑" panose="020B0503020204020204" pitchFamily="34" charset="-122"/>
              <a:ea typeface="微软雅黑" panose="020B0503020204020204" pitchFamily="34" charset="-122"/>
            </a:endParaRPr>
          </a:p>
          <a:p>
            <a:pPr marL="742950" lvl="1" indent="-285750">
              <a:lnSpc>
                <a:spcPct val="150000"/>
              </a:lnSpc>
              <a:buClr>
                <a:srgbClr val="FFFF00"/>
              </a:buClr>
              <a:buFont typeface="Wingdings" panose="05000000000000000000" pitchFamily="2" charset="2"/>
              <a:buChar char="l"/>
            </a:pPr>
            <a:r>
              <a:rPr lang="en-US" altLang="zh-CN" dirty="0">
                <a:solidFill>
                  <a:schemeClr val="bg1"/>
                </a:solidFill>
                <a:latin typeface="微软雅黑" panose="020B0503020204020204" pitchFamily="34" charset="-122"/>
                <a:ea typeface="微软雅黑" panose="020B0503020204020204" pitchFamily="34" charset="-122"/>
              </a:rPr>
              <a:t>5.</a:t>
            </a:r>
            <a:r>
              <a:rPr lang="zh-CN" altLang="en-US" dirty="0">
                <a:solidFill>
                  <a:schemeClr val="bg1"/>
                </a:solidFill>
                <a:latin typeface="微软雅黑" panose="020B0503020204020204" pitchFamily="34" charset="-122"/>
                <a:ea typeface="微软雅黑" panose="020B0503020204020204" pitchFamily="34" charset="-122"/>
              </a:rPr>
              <a:t>工作</a:t>
            </a:r>
            <a:r>
              <a:rPr lang="zh-CN" altLang="en-US" dirty="0" smtClean="0">
                <a:solidFill>
                  <a:schemeClr val="bg1"/>
                </a:solidFill>
                <a:latin typeface="微软雅黑" panose="020B0503020204020204" pitchFamily="34" charset="-122"/>
                <a:ea typeface="微软雅黑" panose="020B0503020204020204" pitchFamily="34" charset="-122"/>
              </a:rPr>
              <a:t>班次                       </a:t>
            </a:r>
            <a:r>
              <a:rPr lang="en-US" altLang="zh-CN" dirty="0">
                <a:solidFill>
                  <a:schemeClr val="bg1"/>
                </a:solidFill>
                <a:latin typeface="微软雅黑" panose="020B0503020204020204" pitchFamily="34" charset="-122"/>
                <a:ea typeface="微软雅黑" panose="020B0503020204020204" pitchFamily="34" charset="-122"/>
              </a:rPr>
              <a:t>6.</a:t>
            </a:r>
            <a:r>
              <a:rPr lang="zh-CN" altLang="en-US" dirty="0">
                <a:solidFill>
                  <a:schemeClr val="bg1"/>
                </a:solidFill>
                <a:latin typeface="微软雅黑" panose="020B0503020204020204" pitchFamily="34" charset="-122"/>
                <a:ea typeface="微软雅黑" panose="020B0503020204020204" pitchFamily="34" charset="-122"/>
              </a:rPr>
              <a:t>操作</a:t>
            </a:r>
            <a:r>
              <a:rPr lang="zh-CN" altLang="en-US" dirty="0" smtClean="0">
                <a:solidFill>
                  <a:schemeClr val="bg1"/>
                </a:solidFill>
                <a:latin typeface="微软雅黑" panose="020B0503020204020204" pitchFamily="34" charset="-122"/>
                <a:ea typeface="微软雅黑" panose="020B0503020204020204" pitchFamily="34" charset="-122"/>
              </a:rPr>
              <a:t>水平</a:t>
            </a:r>
            <a:endParaRPr lang="en-US" altLang="zh-CN" dirty="0" smtClean="0">
              <a:solidFill>
                <a:schemeClr val="bg1"/>
              </a:solidFill>
              <a:latin typeface="微软雅黑" panose="020B0503020204020204" pitchFamily="34" charset="-122"/>
              <a:ea typeface="微软雅黑" panose="020B0503020204020204" pitchFamily="34" charset="-122"/>
            </a:endParaRPr>
          </a:p>
          <a:p>
            <a:pPr marL="742950" lvl="1" indent="-285750">
              <a:lnSpc>
                <a:spcPct val="150000"/>
              </a:lnSpc>
              <a:buClr>
                <a:srgbClr val="FFFF00"/>
              </a:buClr>
              <a:buFont typeface="Wingdings" panose="05000000000000000000" pitchFamily="2" charset="2"/>
              <a:buChar char="l"/>
            </a:pPr>
            <a:r>
              <a:rPr lang="en-US" altLang="zh-CN" dirty="0">
                <a:solidFill>
                  <a:schemeClr val="bg1"/>
                </a:solidFill>
                <a:latin typeface="微软雅黑" panose="020B0503020204020204" pitchFamily="34" charset="-122"/>
                <a:ea typeface="微软雅黑" panose="020B0503020204020204" pitchFamily="34" charset="-122"/>
              </a:rPr>
              <a:t>7.</a:t>
            </a:r>
            <a:r>
              <a:rPr lang="zh-CN" altLang="en-US" dirty="0">
                <a:solidFill>
                  <a:schemeClr val="bg1"/>
                </a:solidFill>
                <a:latin typeface="微软雅黑" panose="020B0503020204020204" pitchFamily="34" charset="-122"/>
                <a:ea typeface="微软雅黑" panose="020B0503020204020204" pitchFamily="34" charset="-122"/>
              </a:rPr>
              <a:t>产品</a:t>
            </a:r>
            <a:r>
              <a:rPr lang="zh-CN" altLang="en-US" dirty="0" smtClean="0">
                <a:solidFill>
                  <a:schemeClr val="bg1"/>
                </a:solidFill>
                <a:latin typeface="微软雅黑" panose="020B0503020204020204" pitchFamily="34" charset="-122"/>
                <a:ea typeface="微软雅黑" panose="020B0503020204020204" pitchFamily="34" charset="-122"/>
              </a:rPr>
              <a:t>质量                       </a:t>
            </a:r>
            <a:r>
              <a:rPr lang="en-US" altLang="zh-CN" dirty="0">
                <a:solidFill>
                  <a:schemeClr val="bg1"/>
                </a:solidFill>
                <a:latin typeface="微软雅黑" panose="020B0503020204020204" pitchFamily="34" charset="-122"/>
                <a:ea typeface="微软雅黑" panose="020B0503020204020204" pitchFamily="34" charset="-122"/>
              </a:rPr>
              <a:t>8.</a:t>
            </a:r>
            <a:r>
              <a:rPr lang="zh-CN" altLang="en-US" dirty="0">
                <a:solidFill>
                  <a:schemeClr val="bg1"/>
                </a:solidFill>
                <a:latin typeface="微软雅黑" panose="020B0503020204020204" pitchFamily="34" charset="-122"/>
                <a:ea typeface="微软雅黑" panose="020B0503020204020204" pitchFamily="34" charset="-122"/>
              </a:rPr>
              <a:t>维护</a:t>
            </a:r>
            <a:r>
              <a:rPr lang="zh-CN" altLang="en-US" dirty="0" smtClean="0">
                <a:solidFill>
                  <a:schemeClr val="bg1"/>
                </a:solidFill>
                <a:latin typeface="微软雅黑" panose="020B0503020204020204" pitchFamily="34" charset="-122"/>
                <a:ea typeface="微软雅黑" panose="020B0503020204020204" pitchFamily="34" charset="-122"/>
              </a:rPr>
              <a:t>质量</a:t>
            </a:r>
            <a:endParaRPr lang="en-US" altLang="zh-CN" dirty="0" smtClean="0">
              <a:solidFill>
                <a:schemeClr val="bg1"/>
              </a:solidFill>
              <a:latin typeface="微软雅黑" panose="020B0503020204020204" pitchFamily="34" charset="-122"/>
              <a:ea typeface="微软雅黑" panose="020B0503020204020204" pitchFamily="34" charset="-122"/>
            </a:endParaRPr>
          </a:p>
          <a:p>
            <a:pPr marL="742950" lvl="1" indent="-285750">
              <a:lnSpc>
                <a:spcPct val="150000"/>
              </a:lnSpc>
              <a:buClr>
                <a:srgbClr val="FFFF00"/>
              </a:buClr>
              <a:buFont typeface="Wingdings" panose="05000000000000000000" pitchFamily="2" charset="2"/>
              <a:buChar char="l"/>
            </a:pPr>
            <a:r>
              <a:rPr lang="en-US" altLang="zh-CN" dirty="0">
                <a:solidFill>
                  <a:schemeClr val="bg1"/>
                </a:solidFill>
                <a:latin typeface="微软雅黑" panose="020B0503020204020204" pitchFamily="34" charset="-122"/>
                <a:ea typeface="微软雅黑" panose="020B0503020204020204" pitchFamily="34" charset="-122"/>
              </a:rPr>
              <a:t>9.</a:t>
            </a:r>
            <a:r>
              <a:rPr lang="zh-CN" altLang="en-US" dirty="0">
                <a:solidFill>
                  <a:schemeClr val="bg1"/>
                </a:solidFill>
                <a:latin typeface="微软雅黑" panose="020B0503020204020204" pitchFamily="34" charset="-122"/>
                <a:ea typeface="微软雅黑" panose="020B0503020204020204" pitchFamily="34" charset="-122"/>
              </a:rPr>
              <a:t>环境要求</a:t>
            </a:r>
            <a:endParaRPr lang="en-US" altLang="zh-CN" dirty="0">
              <a:solidFill>
                <a:schemeClr val="bg1"/>
              </a:solidFill>
              <a:latin typeface="微软雅黑" panose="020B0503020204020204" pitchFamily="34" charset="-122"/>
              <a:ea typeface="微软雅黑" panose="020B0503020204020204" pitchFamily="34" charset="-122"/>
            </a:endParaRPr>
          </a:p>
          <a:p>
            <a:pPr lvl="1">
              <a:lnSpc>
                <a:spcPct val="150000"/>
              </a:lnSpc>
              <a:buClr>
                <a:srgbClr val="FFFF00"/>
              </a:buClr>
            </a:pPr>
            <a:endParaRPr lang="zh-CN" altLang="en-US" dirty="0">
              <a:solidFill>
                <a:schemeClr val="bg1"/>
              </a:solidFill>
              <a:latin typeface="微软雅黑" panose="020B0503020204020204" pitchFamily="34" charset="-122"/>
              <a:ea typeface="微软雅黑" panose="020B0503020204020204" pitchFamily="34" charset="-122"/>
            </a:endParaRPr>
          </a:p>
        </p:txBody>
      </p:sp>
    </p:spTree>
    <p:custDataLst>
      <p:tags r:id="rId1"/>
    </p:custDataLst>
    <p:extLst>
      <p:ext uri="{BB962C8B-B14F-4D97-AF65-F5344CB8AC3E}">
        <p14:creationId xmlns:p14="http://schemas.microsoft.com/office/powerpoint/2010/main" val="3279214947"/>
      </p:ext>
    </p:extLst>
  </p:cSld>
  <p:clrMapOvr>
    <a:masterClrMapping/>
  </p:clrMapOvr>
  <p:transition spd="slow">
    <p:wip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0" y="-18808"/>
            <a:ext cx="9173232" cy="5181115"/>
            <a:chOff x="0" y="-18808"/>
            <a:chExt cx="9173232" cy="5181115"/>
          </a:xfrm>
        </p:grpSpPr>
        <p:pic>
          <p:nvPicPr>
            <p:cNvPr id="11" name="图片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8740587" cy="5143500"/>
            </a:xfrm>
            <a:prstGeom prst="rect">
              <a:avLst/>
            </a:prstGeom>
          </p:spPr>
        </p:pic>
        <p:pic>
          <p:nvPicPr>
            <p:cNvPr id="12" name="图片 11"/>
            <p:cNvPicPr>
              <a:picLocks noChangeAspect="1"/>
            </p:cNvPicPr>
            <p:nvPr/>
          </p:nvPicPr>
          <p:blipFill>
            <a:blip r:embed="rId4"/>
            <a:stretch>
              <a:fillRect/>
            </a:stretch>
          </p:blipFill>
          <p:spPr>
            <a:xfrm>
              <a:off x="8740587" y="-18808"/>
              <a:ext cx="432645" cy="5181115"/>
            </a:xfrm>
            <a:prstGeom prst="rect">
              <a:avLst/>
            </a:prstGeom>
          </p:spPr>
        </p:pic>
      </p:grpSp>
      <p:sp>
        <p:nvSpPr>
          <p:cNvPr id="6" name="矩形 5"/>
          <p:cNvSpPr/>
          <p:nvPr/>
        </p:nvSpPr>
        <p:spPr>
          <a:xfrm>
            <a:off x="0" y="1270"/>
            <a:ext cx="9224682" cy="5142865"/>
          </a:xfrm>
          <a:prstGeom prst="rect">
            <a:avLst/>
          </a:prstGeom>
          <a:gradFill>
            <a:gsLst>
              <a:gs pos="0">
                <a:schemeClr val="tx1">
                  <a:lumMod val="95000"/>
                  <a:lumOff val="5000"/>
                  <a:alpha val="37000"/>
                </a:schemeClr>
              </a:gs>
              <a:gs pos="88000">
                <a:srgbClr val="000B11">
                  <a:alpha val="83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descr="E:\大学\动网\图片素材\u=3052342896,168739604&amp;fm=27&amp;gp=0.pngu=3052342896,168739604&amp;fm=27&amp;gp=0"/>
          <p:cNvPicPr>
            <a:picLocks noChangeAspect="1"/>
          </p:cNvPicPr>
          <p:nvPr/>
        </p:nvPicPr>
        <p:blipFill>
          <a:blip r:embed="rId5"/>
          <a:srcRect/>
          <a:stretch>
            <a:fillRect/>
          </a:stretch>
        </p:blipFill>
        <p:spPr>
          <a:xfrm>
            <a:off x="8272910" y="140671"/>
            <a:ext cx="684000" cy="684000"/>
          </a:xfrm>
          <a:prstGeom prst="rect">
            <a:avLst/>
          </a:prstGeom>
        </p:spPr>
      </p:pic>
      <p:sp>
        <p:nvSpPr>
          <p:cNvPr id="10" name="矩形 9"/>
          <p:cNvSpPr/>
          <p:nvPr/>
        </p:nvSpPr>
        <p:spPr>
          <a:xfrm>
            <a:off x="484743" y="379996"/>
            <a:ext cx="7571844" cy="4486366"/>
          </a:xfrm>
          <a:prstGeom prst="rect">
            <a:avLst/>
          </a:prstGeom>
          <a:solidFill>
            <a:schemeClr val="accent1">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 name="矩形 1"/>
          <p:cNvSpPr/>
          <p:nvPr/>
        </p:nvSpPr>
        <p:spPr>
          <a:xfrm>
            <a:off x="794443" y="736838"/>
            <a:ext cx="4103234" cy="584775"/>
          </a:xfrm>
          <a:prstGeom prst="rect">
            <a:avLst/>
          </a:prstGeom>
        </p:spPr>
        <p:txBody>
          <a:bodyPr wrap="square">
            <a:spAutoFit/>
          </a:bodyPr>
          <a:lstStyle/>
          <a:p>
            <a:pPr algn="dist"/>
            <a:r>
              <a:rPr lang="zh-CN" altLang="en-US" sz="3200" b="1" dirty="0" smtClean="0">
                <a:solidFill>
                  <a:srgbClr val="FFFF00"/>
                </a:solidFill>
              </a:rPr>
              <a:t>二、设备更新策略</a:t>
            </a:r>
            <a:endParaRPr lang="zh-CN" altLang="en-US" sz="3200" b="1" dirty="0">
              <a:solidFill>
                <a:srgbClr val="FFFF00"/>
              </a:solidFill>
            </a:endParaRPr>
          </a:p>
        </p:txBody>
      </p:sp>
      <p:sp>
        <p:nvSpPr>
          <p:cNvPr id="3" name="矩形 2"/>
          <p:cNvSpPr/>
          <p:nvPr/>
        </p:nvSpPr>
        <p:spPr>
          <a:xfrm>
            <a:off x="231731" y="1378116"/>
            <a:ext cx="7910187" cy="1754326"/>
          </a:xfrm>
          <a:prstGeom prst="rect">
            <a:avLst/>
          </a:prstGeom>
        </p:spPr>
        <p:txBody>
          <a:bodyPr wrap="square">
            <a:spAutoFit/>
          </a:bodyPr>
          <a:lstStyle/>
          <a:p>
            <a:pPr marL="742950" lvl="1" indent="-285750">
              <a:lnSpc>
                <a:spcPct val="150000"/>
              </a:lnSpc>
              <a:buClr>
                <a:srgbClr val="FFFF00"/>
              </a:buClr>
              <a:buFont typeface="Wingdings" panose="05000000000000000000" pitchFamily="2" charset="2"/>
              <a:buChar char="l"/>
            </a:pPr>
            <a:r>
              <a:rPr lang="zh-CN" altLang="en-US" b="1" dirty="0" smtClean="0">
                <a:solidFill>
                  <a:srgbClr val="92D050"/>
                </a:solidFill>
                <a:latin typeface="微软雅黑" panose="020B0503020204020204" pitchFamily="34" charset="-122"/>
                <a:ea typeface="微软雅黑" panose="020B0503020204020204" pitchFamily="34" charset="-122"/>
              </a:rPr>
              <a:t>（二）设备经济寿命的估算</a:t>
            </a:r>
            <a:endParaRPr lang="en-US" altLang="zh-CN" dirty="0">
              <a:solidFill>
                <a:schemeClr val="bg1"/>
              </a:solidFill>
              <a:latin typeface="微软雅黑" panose="020B0503020204020204" pitchFamily="34" charset="-122"/>
              <a:ea typeface="微软雅黑" panose="020B0503020204020204" pitchFamily="34" charset="-122"/>
            </a:endParaRPr>
          </a:p>
          <a:p>
            <a:pPr marL="742950" lvl="1" indent="-285750">
              <a:lnSpc>
                <a:spcPct val="150000"/>
              </a:lnSpc>
              <a:buClr>
                <a:srgbClr val="FFFF00"/>
              </a:buClr>
              <a:buFont typeface="Wingdings" panose="05000000000000000000" pitchFamily="2" charset="2"/>
              <a:buChar char="l"/>
            </a:pPr>
            <a:r>
              <a:rPr lang="zh-CN" altLang="en-US" dirty="0" smtClean="0">
                <a:solidFill>
                  <a:schemeClr val="bg1"/>
                </a:solidFill>
                <a:latin typeface="微软雅黑" panose="020B0503020204020204" pitchFamily="34" charset="-122"/>
                <a:ea typeface="微软雅黑" panose="020B0503020204020204" pitchFamily="34" charset="-122"/>
              </a:rPr>
              <a:t>（</a:t>
            </a:r>
            <a:r>
              <a:rPr lang="en-US" altLang="zh-CN" dirty="0">
                <a:solidFill>
                  <a:schemeClr val="bg1"/>
                </a:solidFill>
                <a:latin typeface="微软雅黑" panose="020B0503020204020204" pitchFamily="34" charset="-122"/>
                <a:ea typeface="微软雅黑" panose="020B0503020204020204" pitchFamily="34" charset="-122"/>
              </a:rPr>
              <a:t>1</a:t>
            </a:r>
            <a:r>
              <a:rPr lang="zh-CN" altLang="en-US" dirty="0" smtClean="0">
                <a:solidFill>
                  <a:schemeClr val="bg1"/>
                </a:solidFill>
                <a:latin typeface="微软雅黑" panose="020B0503020204020204" pitchFamily="34" charset="-122"/>
                <a:ea typeface="微软雅黑" panose="020B0503020204020204" pitchFamily="34" charset="-122"/>
              </a:rPr>
              <a:t>）确定设备经济寿命的原则</a:t>
            </a:r>
            <a:endParaRPr lang="en-US" altLang="zh-CN" dirty="0" smtClean="0">
              <a:solidFill>
                <a:schemeClr val="bg1"/>
              </a:solidFill>
              <a:latin typeface="微软雅黑" panose="020B0503020204020204" pitchFamily="34" charset="-122"/>
              <a:ea typeface="微软雅黑" panose="020B0503020204020204" pitchFamily="34" charset="-122"/>
            </a:endParaRPr>
          </a:p>
          <a:p>
            <a:pPr marL="742950" lvl="1" indent="-285750">
              <a:lnSpc>
                <a:spcPct val="150000"/>
              </a:lnSpc>
              <a:buClr>
                <a:srgbClr val="FFFF00"/>
              </a:buClr>
              <a:buFont typeface="Wingdings" panose="05000000000000000000" pitchFamily="2" charset="2"/>
              <a:buChar char="l"/>
            </a:pPr>
            <a:r>
              <a:rPr lang="en-US" altLang="zh-CN" dirty="0">
                <a:solidFill>
                  <a:schemeClr val="bg1"/>
                </a:solidFill>
                <a:latin typeface="微软雅黑" panose="020B0503020204020204" pitchFamily="34" charset="-122"/>
                <a:ea typeface="微软雅黑" panose="020B0503020204020204" pitchFamily="34" charset="-122"/>
              </a:rPr>
              <a:t>1</a:t>
            </a:r>
            <a:r>
              <a:rPr lang="en-US" altLang="zh-CN" dirty="0" smtClean="0">
                <a:solidFill>
                  <a:schemeClr val="bg1"/>
                </a:solidFill>
                <a:latin typeface="微软雅黑" panose="020B0503020204020204" pitchFamily="34" charset="-122"/>
                <a:ea typeface="微软雅黑" panose="020B0503020204020204" pitchFamily="34" charset="-122"/>
              </a:rPr>
              <a:t>. </a:t>
            </a:r>
            <a:r>
              <a:rPr lang="zh-CN" altLang="en-US" dirty="0" smtClean="0">
                <a:solidFill>
                  <a:schemeClr val="bg1"/>
                </a:solidFill>
                <a:latin typeface="微软雅黑" panose="020B0503020204020204" pitchFamily="34" charset="-122"/>
                <a:ea typeface="微软雅黑" panose="020B0503020204020204" pitchFamily="34" charset="-122"/>
              </a:rPr>
              <a:t>使设备在经济寿命内平均每年的净收益（纯利润）达到最大；</a:t>
            </a:r>
            <a:endParaRPr lang="en-US" altLang="zh-CN" dirty="0" smtClean="0">
              <a:solidFill>
                <a:schemeClr val="bg1"/>
              </a:solidFill>
              <a:latin typeface="微软雅黑" panose="020B0503020204020204" pitchFamily="34" charset="-122"/>
              <a:ea typeface="微软雅黑" panose="020B0503020204020204" pitchFamily="34" charset="-122"/>
            </a:endParaRPr>
          </a:p>
          <a:p>
            <a:pPr marL="742950" lvl="1" indent="-285750">
              <a:lnSpc>
                <a:spcPct val="150000"/>
              </a:lnSpc>
              <a:buClr>
                <a:srgbClr val="FFFF00"/>
              </a:buClr>
              <a:buFont typeface="Wingdings" panose="05000000000000000000" pitchFamily="2" charset="2"/>
              <a:buChar char="l"/>
            </a:pPr>
            <a:r>
              <a:rPr lang="en-US" altLang="zh-CN" dirty="0" smtClean="0">
                <a:solidFill>
                  <a:schemeClr val="bg1"/>
                </a:solidFill>
                <a:latin typeface="微软雅黑" panose="020B0503020204020204" pitchFamily="34" charset="-122"/>
                <a:ea typeface="微软雅黑" panose="020B0503020204020204" pitchFamily="34" charset="-122"/>
              </a:rPr>
              <a:t>2. </a:t>
            </a:r>
            <a:r>
              <a:rPr lang="zh-CN" altLang="en-US" dirty="0" smtClean="0">
                <a:solidFill>
                  <a:schemeClr val="bg1"/>
                </a:solidFill>
                <a:latin typeface="微软雅黑" panose="020B0503020204020204" pitchFamily="34" charset="-122"/>
                <a:ea typeface="微软雅黑" panose="020B0503020204020204" pitchFamily="34" charset="-122"/>
              </a:rPr>
              <a:t>使设备在经济寿命内一次性投资和各种经营费总和达到最小。</a:t>
            </a:r>
            <a:endParaRPr lang="zh-CN" altLang="en-US" dirty="0">
              <a:solidFill>
                <a:schemeClr val="bg1"/>
              </a:solidFill>
              <a:latin typeface="微软雅黑" panose="020B0503020204020204" pitchFamily="34" charset="-122"/>
              <a:ea typeface="微软雅黑" panose="020B0503020204020204" pitchFamily="34" charset="-122"/>
            </a:endParaRPr>
          </a:p>
        </p:txBody>
      </p:sp>
    </p:spTree>
    <p:custDataLst>
      <p:tags r:id="rId1"/>
    </p:custDataLst>
    <p:extLst>
      <p:ext uri="{BB962C8B-B14F-4D97-AF65-F5344CB8AC3E}">
        <p14:creationId xmlns:p14="http://schemas.microsoft.com/office/powerpoint/2010/main" val="2963060284"/>
      </p:ext>
    </p:extLst>
  </p:cSld>
  <p:clrMapOvr>
    <a:masterClrMapping/>
  </p:clrMapOvr>
  <p:transition spd="slow">
    <p:wip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0" y="-18808"/>
            <a:ext cx="9173232" cy="5181115"/>
            <a:chOff x="0" y="-18808"/>
            <a:chExt cx="9173232" cy="5181115"/>
          </a:xfrm>
        </p:grpSpPr>
        <p:pic>
          <p:nvPicPr>
            <p:cNvPr id="11" name="图片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8740587" cy="5143500"/>
            </a:xfrm>
            <a:prstGeom prst="rect">
              <a:avLst/>
            </a:prstGeom>
          </p:spPr>
        </p:pic>
        <p:pic>
          <p:nvPicPr>
            <p:cNvPr id="12" name="图片 11"/>
            <p:cNvPicPr>
              <a:picLocks noChangeAspect="1"/>
            </p:cNvPicPr>
            <p:nvPr/>
          </p:nvPicPr>
          <p:blipFill>
            <a:blip r:embed="rId4"/>
            <a:stretch>
              <a:fillRect/>
            </a:stretch>
          </p:blipFill>
          <p:spPr>
            <a:xfrm>
              <a:off x="8740587" y="-18808"/>
              <a:ext cx="432645" cy="5181115"/>
            </a:xfrm>
            <a:prstGeom prst="rect">
              <a:avLst/>
            </a:prstGeom>
          </p:spPr>
        </p:pic>
      </p:grpSp>
      <p:sp>
        <p:nvSpPr>
          <p:cNvPr id="6" name="矩形 5"/>
          <p:cNvSpPr/>
          <p:nvPr/>
        </p:nvSpPr>
        <p:spPr>
          <a:xfrm>
            <a:off x="0" y="1270"/>
            <a:ext cx="9224682" cy="5142865"/>
          </a:xfrm>
          <a:prstGeom prst="rect">
            <a:avLst/>
          </a:prstGeom>
          <a:gradFill>
            <a:gsLst>
              <a:gs pos="0">
                <a:schemeClr val="tx1">
                  <a:lumMod val="95000"/>
                  <a:lumOff val="5000"/>
                  <a:alpha val="37000"/>
                </a:schemeClr>
              </a:gs>
              <a:gs pos="88000">
                <a:srgbClr val="000B11">
                  <a:alpha val="83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descr="E:\大学\动网\图片素材\u=3052342896,168739604&amp;fm=27&amp;gp=0.pngu=3052342896,168739604&amp;fm=27&amp;gp=0"/>
          <p:cNvPicPr>
            <a:picLocks noChangeAspect="1"/>
          </p:cNvPicPr>
          <p:nvPr/>
        </p:nvPicPr>
        <p:blipFill>
          <a:blip r:embed="rId5"/>
          <a:srcRect/>
          <a:stretch>
            <a:fillRect/>
          </a:stretch>
        </p:blipFill>
        <p:spPr>
          <a:xfrm>
            <a:off x="8272910" y="140671"/>
            <a:ext cx="684000" cy="684000"/>
          </a:xfrm>
          <a:prstGeom prst="rect">
            <a:avLst/>
          </a:prstGeom>
        </p:spPr>
      </p:pic>
      <p:sp>
        <p:nvSpPr>
          <p:cNvPr id="10" name="矩形 9"/>
          <p:cNvSpPr/>
          <p:nvPr/>
        </p:nvSpPr>
        <p:spPr>
          <a:xfrm>
            <a:off x="484743" y="379996"/>
            <a:ext cx="7571844" cy="4486366"/>
          </a:xfrm>
          <a:prstGeom prst="rect">
            <a:avLst/>
          </a:prstGeom>
          <a:solidFill>
            <a:schemeClr val="accent1">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 name="矩形 1"/>
          <p:cNvSpPr/>
          <p:nvPr/>
        </p:nvSpPr>
        <p:spPr>
          <a:xfrm>
            <a:off x="794443" y="736838"/>
            <a:ext cx="4103234" cy="584775"/>
          </a:xfrm>
          <a:prstGeom prst="rect">
            <a:avLst/>
          </a:prstGeom>
        </p:spPr>
        <p:txBody>
          <a:bodyPr wrap="square">
            <a:spAutoFit/>
          </a:bodyPr>
          <a:lstStyle/>
          <a:p>
            <a:pPr algn="dist"/>
            <a:r>
              <a:rPr lang="zh-CN" altLang="en-US" sz="3200" b="1" dirty="0" smtClean="0">
                <a:solidFill>
                  <a:srgbClr val="FFFF00"/>
                </a:solidFill>
              </a:rPr>
              <a:t>二、设备更新策略</a:t>
            </a:r>
            <a:endParaRPr lang="zh-CN" altLang="en-US" sz="3200" b="1" dirty="0">
              <a:solidFill>
                <a:srgbClr val="FFFF00"/>
              </a:solidFill>
            </a:endParaRPr>
          </a:p>
        </p:txBody>
      </p:sp>
      <p:sp>
        <p:nvSpPr>
          <p:cNvPr id="3" name="矩形 2"/>
          <p:cNvSpPr/>
          <p:nvPr/>
        </p:nvSpPr>
        <p:spPr>
          <a:xfrm>
            <a:off x="231731" y="1378116"/>
            <a:ext cx="7910187" cy="2585323"/>
          </a:xfrm>
          <a:prstGeom prst="rect">
            <a:avLst/>
          </a:prstGeom>
        </p:spPr>
        <p:txBody>
          <a:bodyPr wrap="square">
            <a:spAutoFit/>
          </a:bodyPr>
          <a:lstStyle/>
          <a:p>
            <a:pPr marL="742950" lvl="1" indent="-285750">
              <a:lnSpc>
                <a:spcPct val="150000"/>
              </a:lnSpc>
              <a:buClr>
                <a:srgbClr val="FFFF00"/>
              </a:buClr>
              <a:buFont typeface="Wingdings" panose="05000000000000000000" pitchFamily="2" charset="2"/>
              <a:buChar char="l"/>
            </a:pPr>
            <a:r>
              <a:rPr lang="zh-CN" altLang="en-US" b="1" dirty="0" smtClean="0">
                <a:solidFill>
                  <a:srgbClr val="92D050"/>
                </a:solidFill>
                <a:latin typeface="微软雅黑" panose="020B0503020204020204" pitchFamily="34" charset="-122"/>
                <a:ea typeface="微软雅黑" panose="020B0503020204020204" pitchFamily="34" charset="-122"/>
              </a:rPr>
              <a:t>（二）设备经济寿命的估算</a:t>
            </a:r>
            <a:endParaRPr lang="en-US" altLang="zh-CN" dirty="0">
              <a:solidFill>
                <a:schemeClr val="bg1"/>
              </a:solidFill>
              <a:latin typeface="微软雅黑" panose="020B0503020204020204" pitchFamily="34" charset="-122"/>
              <a:ea typeface="微软雅黑" panose="020B0503020204020204" pitchFamily="34" charset="-122"/>
            </a:endParaRPr>
          </a:p>
          <a:p>
            <a:pPr marL="742950" lvl="1" indent="-285750">
              <a:lnSpc>
                <a:spcPct val="150000"/>
              </a:lnSpc>
              <a:buClr>
                <a:srgbClr val="FFFF00"/>
              </a:buClr>
              <a:buFont typeface="Wingdings" panose="05000000000000000000" pitchFamily="2" charset="2"/>
              <a:buChar char="l"/>
            </a:pPr>
            <a:r>
              <a:rPr lang="zh-CN" altLang="en-US" dirty="0" smtClean="0">
                <a:solidFill>
                  <a:schemeClr val="bg1"/>
                </a:solidFill>
                <a:latin typeface="微软雅黑" panose="020B0503020204020204" pitchFamily="34" charset="-122"/>
                <a:ea typeface="微软雅黑" panose="020B0503020204020204" pitchFamily="34" charset="-122"/>
              </a:rPr>
              <a:t>（</a:t>
            </a:r>
            <a:r>
              <a:rPr lang="en-US" altLang="zh-CN" dirty="0" smtClean="0">
                <a:solidFill>
                  <a:schemeClr val="bg1"/>
                </a:solidFill>
                <a:latin typeface="微软雅黑" panose="020B0503020204020204" pitchFamily="34" charset="-122"/>
                <a:ea typeface="微软雅黑" panose="020B0503020204020204" pitchFamily="34" charset="-122"/>
              </a:rPr>
              <a:t>2</a:t>
            </a:r>
            <a:r>
              <a:rPr lang="zh-CN" altLang="en-US" dirty="0" smtClean="0">
                <a:solidFill>
                  <a:schemeClr val="bg1"/>
                </a:solidFill>
                <a:latin typeface="微软雅黑" panose="020B0503020204020204" pitchFamily="34" charset="-122"/>
                <a:ea typeface="微软雅黑" panose="020B0503020204020204" pitchFamily="34" charset="-122"/>
              </a:rPr>
              <a:t>）设备经济寿命的确定方法</a:t>
            </a:r>
            <a:endParaRPr lang="en-US" altLang="zh-CN" dirty="0" smtClean="0">
              <a:solidFill>
                <a:schemeClr val="bg1"/>
              </a:solidFill>
              <a:latin typeface="微软雅黑" panose="020B0503020204020204" pitchFamily="34" charset="-122"/>
              <a:ea typeface="微软雅黑" panose="020B0503020204020204" pitchFamily="34" charset="-122"/>
            </a:endParaRPr>
          </a:p>
          <a:p>
            <a:pPr marL="742950" lvl="1" indent="-285750">
              <a:lnSpc>
                <a:spcPct val="150000"/>
              </a:lnSpc>
              <a:buClr>
                <a:srgbClr val="FFFF00"/>
              </a:buClr>
              <a:buFont typeface="Wingdings" panose="05000000000000000000" pitchFamily="2" charset="2"/>
              <a:buChar char="l"/>
            </a:pPr>
            <a:r>
              <a:rPr lang="zh-CN" altLang="en-US" dirty="0">
                <a:solidFill>
                  <a:schemeClr val="bg1"/>
                </a:solidFill>
                <a:latin typeface="微软雅黑" panose="020B0503020204020204" pitchFamily="34" charset="-122"/>
                <a:ea typeface="微软雅黑" panose="020B0503020204020204" pitchFamily="34" charset="-122"/>
              </a:rPr>
              <a:t>确定设备经济寿命的方法可以分为</a:t>
            </a:r>
            <a:r>
              <a:rPr lang="zh-CN" altLang="en-US" b="1" u="sng" dirty="0">
                <a:solidFill>
                  <a:schemeClr val="bg1"/>
                </a:solidFill>
                <a:latin typeface="微软雅黑" panose="020B0503020204020204" pitchFamily="34" charset="-122"/>
                <a:ea typeface="微软雅黑" panose="020B0503020204020204" pitchFamily="34" charset="-122"/>
              </a:rPr>
              <a:t>静态模式</a:t>
            </a:r>
            <a:r>
              <a:rPr lang="zh-CN" altLang="en-US" dirty="0">
                <a:solidFill>
                  <a:schemeClr val="bg1"/>
                </a:solidFill>
                <a:latin typeface="微软雅黑" panose="020B0503020204020204" pitchFamily="34" charset="-122"/>
                <a:ea typeface="微软雅黑" panose="020B0503020204020204" pitchFamily="34" charset="-122"/>
              </a:rPr>
              <a:t>和</a:t>
            </a:r>
            <a:r>
              <a:rPr lang="zh-CN" altLang="en-US" b="1" u="sng" dirty="0">
                <a:solidFill>
                  <a:schemeClr val="bg1"/>
                </a:solidFill>
                <a:latin typeface="微软雅黑" panose="020B0503020204020204" pitchFamily="34" charset="-122"/>
                <a:ea typeface="微软雅黑" panose="020B0503020204020204" pitchFamily="34" charset="-122"/>
              </a:rPr>
              <a:t>动态模式</a:t>
            </a:r>
            <a:r>
              <a:rPr lang="zh-CN" altLang="en-US" dirty="0">
                <a:solidFill>
                  <a:schemeClr val="bg1"/>
                </a:solidFill>
                <a:latin typeface="微软雅黑" panose="020B0503020204020204" pitchFamily="34" charset="-122"/>
                <a:ea typeface="微软雅黑" panose="020B0503020204020204" pitchFamily="34" charset="-122"/>
              </a:rPr>
              <a:t>两种；</a:t>
            </a:r>
            <a:endParaRPr lang="en-US" altLang="zh-CN" dirty="0" smtClean="0">
              <a:solidFill>
                <a:schemeClr val="bg1"/>
              </a:solidFill>
              <a:latin typeface="微软雅黑" panose="020B0503020204020204" pitchFamily="34" charset="-122"/>
              <a:ea typeface="微软雅黑" panose="020B0503020204020204" pitchFamily="34" charset="-122"/>
            </a:endParaRPr>
          </a:p>
          <a:p>
            <a:pPr marL="742950" lvl="1" indent="-285750">
              <a:lnSpc>
                <a:spcPct val="150000"/>
              </a:lnSpc>
              <a:buClr>
                <a:srgbClr val="FFFF00"/>
              </a:buClr>
              <a:buFont typeface="Wingdings" panose="05000000000000000000" pitchFamily="2" charset="2"/>
              <a:buChar char="l"/>
            </a:pPr>
            <a:r>
              <a:rPr lang="zh-CN" altLang="en-US" dirty="0" smtClean="0">
                <a:solidFill>
                  <a:schemeClr val="bg1"/>
                </a:solidFill>
                <a:latin typeface="微软雅黑" panose="020B0503020204020204" pitchFamily="34" charset="-122"/>
                <a:ea typeface="微软雅黑" panose="020B0503020204020204" pitchFamily="34" charset="-122"/>
              </a:rPr>
              <a:t>此处主要考虑静态模式下的设备经济寿命确定方法（不考虑资金的时间价值）。</a:t>
            </a:r>
            <a:endParaRPr lang="en-US" altLang="zh-CN" dirty="0" smtClean="0">
              <a:solidFill>
                <a:schemeClr val="bg1"/>
              </a:solidFill>
              <a:latin typeface="微软雅黑" panose="020B0503020204020204" pitchFamily="34" charset="-122"/>
              <a:ea typeface="微软雅黑" panose="020B0503020204020204" pitchFamily="34" charset="-122"/>
            </a:endParaRPr>
          </a:p>
          <a:p>
            <a:pPr lvl="1">
              <a:lnSpc>
                <a:spcPct val="150000"/>
              </a:lnSpc>
              <a:buClr>
                <a:srgbClr val="FFFF00"/>
              </a:buClr>
            </a:pPr>
            <a:endParaRPr lang="zh-CN" altLang="en-US" dirty="0">
              <a:solidFill>
                <a:schemeClr val="bg1"/>
              </a:solidFill>
              <a:latin typeface="微软雅黑" panose="020B0503020204020204" pitchFamily="34" charset="-122"/>
              <a:ea typeface="微软雅黑" panose="020B0503020204020204" pitchFamily="34" charset="-122"/>
            </a:endParaRPr>
          </a:p>
        </p:txBody>
      </p:sp>
    </p:spTree>
    <p:custDataLst>
      <p:tags r:id="rId1"/>
    </p:custDataLst>
    <p:extLst>
      <p:ext uri="{BB962C8B-B14F-4D97-AF65-F5344CB8AC3E}">
        <p14:creationId xmlns:p14="http://schemas.microsoft.com/office/powerpoint/2010/main" val="4230897306"/>
      </p:ext>
    </p:extLst>
  </p:cSld>
  <p:clrMapOvr>
    <a:masterClrMapping/>
  </p:clrMapOvr>
  <p:transition spd="slow">
    <p:wip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0" y="-18808"/>
            <a:ext cx="9173232" cy="5181115"/>
            <a:chOff x="0" y="-18808"/>
            <a:chExt cx="9173232" cy="5181115"/>
          </a:xfrm>
        </p:grpSpPr>
        <p:pic>
          <p:nvPicPr>
            <p:cNvPr id="11" name="图片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8740587" cy="5143500"/>
            </a:xfrm>
            <a:prstGeom prst="rect">
              <a:avLst/>
            </a:prstGeom>
          </p:spPr>
        </p:pic>
        <p:pic>
          <p:nvPicPr>
            <p:cNvPr id="12" name="图片 11"/>
            <p:cNvPicPr>
              <a:picLocks noChangeAspect="1"/>
            </p:cNvPicPr>
            <p:nvPr/>
          </p:nvPicPr>
          <p:blipFill>
            <a:blip r:embed="rId5"/>
            <a:stretch>
              <a:fillRect/>
            </a:stretch>
          </p:blipFill>
          <p:spPr>
            <a:xfrm>
              <a:off x="8740587" y="-18808"/>
              <a:ext cx="432645" cy="5181115"/>
            </a:xfrm>
            <a:prstGeom prst="rect">
              <a:avLst/>
            </a:prstGeom>
          </p:spPr>
        </p:pic>
      </p:grpSp>
      <p:sp>
        <p:nvSpPr>
          <p:cNvPr id="6" name="矩形 5"/>
          <p:cNvSpPr/>
          <p:nvPr/>
        </p:nvSpPr>
        <p:spPr>
          <a:xfrm>
            <a:off x="0" y="1270"/>
            <a:ext cx="9224682" cy="5142865"/>
          </a:xfrm>
          <a:prstGeom prst="rect">
            <a:avLst/>
          </a:prstGeom>
          <a:gradFill>
            <a:gsLst>
              <a:gs pos="0">
                <a:schemeClr val="tx1">
                  <a:lumMod val="95000"/>
                  <a:lumOff val="5000"/>
                  <a:alpha val="37000"/>
                </a:schemeClr>
              </a:gs>
              <a:gs pos="88000">
                <a:srgbClr val="000B11">
                  <a:alpha val="83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descr="E:\大学\动网\图片素材\u=3052342896,168739604&amp;fm=27&amp;gp=0.pngu=3052342896,168739604&amp;fm=27&amp;gp=0"/>
          <p:cNvPicPr>
            <a:picLocks noChangeAspect="1"/>
          </p:cNvPicPr>
          <p:nvPr/>
        </p:nvPicPr>
        <p:blipFill>
          <a:blip r:embed="rId6"/>
          <a:srcRect/>
          <a:stretch>
            <a:fillRect/>
          </a:stretch>
        </p:blipFill>
        <p:spPr>
          <a:xfrm>
            <a:off x="8272910" y="140671"/>
            <a:ext cx="684000" cy="684000"/>
          </a:xfrm>
          <a:prstGeom prst="rect">
            <a:avLst/>
          </a:prstGeom>
        </p:spPr>
      </p:pic>
      <p:sp>
        <p:nvSpPr>
          <p:cNvPr id="10" name="矩形 9"/>
          <p:cNvSpPr/>
          <p:nvPr/>
        </p:nvSpPr>
        <p:spPr>
          <a:xfrm>
            <a:off x="484743" y="379996"/>
            <a:ext cx="7571844" cy="4486366"/>
          </a:xfrm>
          <a:prstGeom prst="rect">
            <a:avLst/>
          </a:prstGeom>
          <a:solidFill>
            <a:schemeClr val="accent1">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 name="矩形 1"/>
          <p:cNvSpPr/>
          <p:nvPr/>
        </p:nvSpPr>
        <p:spPr>
          <a:xfrm>
            <a:off x="794443" y="736838"/>
            <a:ext cx="4103234" cy="584775"/>
          </a:xfrm>
          <a:prstGeom prst="rect">
            <a:avLst/>
          </a:prstGeom>
        </p:spPr>
        <p:txBody>
          <a:bodyPr wrap="square">
            <a:spAutoFit/>
          </a:bodyPr>
          <a:lstStyle/>
          <a:p>
            <a:pPr algn="dist"/>
            <a:r>
              <a:rPr lang="zh-CN" altLang="en-US" sz="3200" b="1" dirty="0" smtClean="0">
                <a:solidFill>
                  <a:srgbClr val="FFFF00"/>
                </a:solidFill>
              </a:rPr>
              <a:t>二、设备更新策略</a:t>
            </a:r>
            <a:endParaRPr lang="zh-CN" altLang="en-US" sz="3200" b="1" dirty="0">
              <a:solidFill>
                <a:srgbClr val="FFFF00"/>
              </a:solidFill>
            </a:endParaRPr>
          </a:p>
        </p:txBody>
      </p:sp>
      <p:sp>
        <p:nvSpPr>
          <p:cNvPr id="3" name="矩形 2"/>
          <p:cNvSpPr/>
          <p:nvPr/>
        </p:nvSpPr>
        <p:spPr>
          <a:xfrm>
            <a:off x="231731" y="1378116"/>
            <a:ext cx="7910187" cy="2585323"/>
          </a:xfrm>
          <a:prstGeom prst="rect">
            <a:avLst/>
          </a:prstGeom>
        </p:spPr>
        <p:txBody>
          <a:bodyPr wrap="square">
            <a:spAutoFit/>
          </a:bodyPr>
          <a:lstStyle/>
          <a:p>
            <a:pPr marL="742950" lvl="1" indent="-285750">
              <a:lnSpc>
                <a:spcPct val="150000"/>
              </a:lnSpc>
              <a:buClr>
                <a:srgbClr val="FFFF00"/>
              </a:buClr>
              <a:buFont typeface="Wingdings" panose="05000000000000000000" pitchFamily="2" charset="2"/>
              <a:buChar char="l"/>
            </a:pPr>
            <a:r>
              <a:rPr lang="zh-CN" altLang="en-US" b="1" dirty="0" smtClean="0">
                <a:solidFill>
                  <a:srgbClr val="92D050"/>
                </a:solidFill>
                <a:latin typeface="微软雅黑" panose="020B0503020204020204" pitchFamily="34" charset="-122"/>
                <a:ea typeface="微软雅黑" panose="020B0503020204020204" pitchFamily="34" charset="-122"/>
              </a:rPr>
              <a:t>（二）设备经济寿命的估算</a:t>
            </a:r>
            <a:endParaRPr lang="en-US" altLang="zh-CN" dirty="0">
              <a:solidFill>
                <a:schemeClr val="bg1"/>
              </a:solidFill>
              <a:latin typeface="微软雅黑" panose="020B0503020204020204" pitchFamily="34" charset="-122"/>
              <a:ea typeface="微软雅黑" panose="020B0503020204020204" pitchFamily="34" charset="-122"/>
            </a:endParaRPr>
          </a:p>
          <a:p>
            <a:pPr marL="742950" lvl="1" indent="-285750">
              <a:lnSpc>
                <a:spcPct val="150000"/>
              </a:lnSpc>
              <a:buClr>
                <a:srgbClr val="FFFF00"/>
              </a:buClr>
              <a:buFont typeface="Wingdings" panose="05000000000000000000" pitchFamily="2" charset="2"/>
              <a:buChar char="l"/>
            </a:pPr>
            <a:r>
              <a:rPr lang="zh-CN" altLang="en-US" dirty="0" smtClean="0">
                <a:solidFill>
                  <a:schemeClr val="bg1"/>
                </a:solidFill>
                <a:latin typeface="微软雅黑" panose="020B0503020204020204" pitchFamily="34" charset="-122"/>
                <a:ea typeface="微软雅黑" panose="020B0503020204020204" pitchFamily="34" charset="-122"/>
              </a:rPr>
              <a:t>（</a:t>
            </a:r>
            <a:r>
              <a:rPr lang="en-US" altLang="zh-CN" dirty="0" smtClean="0">
                <a:solidFill>
                  <a:schemeClr val="bg1"/>
                </a:solidFill>
                <a:latin typeface="微软雅黑" panose="020B0503020204020204" pitchFamily="34" charset="-122"/>
                <a:ea typeface="微软雅黑" panose="020B0503020204020204" pitchFamily="34" charset="-122"/>
              </a:rPr>
              <a:t>2</a:t>
            </a:r>
            <a:r>
              <a:rPr lang="zh-CN" altLang="en-US" dirty="0" smtClean="0">
                <a:solidFill>
                  <a:schemeClr val="bg1"/>
                </a:solidFill>
                <a:latin typeface="微软雅黑" panose="020B0503020204020204" pitchFamily="34" charset="-122"/>
                <a:ea typeface="微软雅黑" panose="020B0503020204020204" pitchFamily="34" charset="-122"/>
              </a:rPr>
              <a:t>）设备经济寿命的确定方法</a:t>
            </a:r>
            <a:endParaRPr lang="en-US" altLang="zh-CN" dirty="0" smtClean="0">
              <a:solidFill>
                <a:schemeClr val="bg1"/>
              </a:solidFill>
              <a:latin typeface="微软雅黑" panose="020B0503020204020204" pitchFamily="34" charset="-122"/>
              <a:ea typeface="微软雅黑" panose="020B0503020204020204" pitchFamily="34" charset="-122"/>
            </a:endParaRPr>
          </a:p>
          <a:p>
            <a:pPr lvl="1">
              <a:lnSpc>
                <a:spcPct val="150000"/>
              </a:lnSpc>
              <a:buClr>
                <a:srgbClr val="FFFF00"/>
              </a:buClr>
            </a:pPr>
            <a:r>
              <a:rPr lang="zh-CN" altLang="en-US" dirty="0">
                <a:solidFill>
                  <a:schemeClr val="bg1"/>
                </a:solidFill>
                <a:latin typeface="微软雅黑" panose="020B0503020204020204" pitchFamily="34" charset="-122"/>
                <a:ea typeface="微软雅黑" panose="020B0503020204020204" pitchFamily="34" charset="-122"/>
              </a:rPr>
              <a:t>静态模式下设备经济寿命的确定方法，就是在不考虑资金时间价值的基础上计算设备年平均使用成本    。使    为最小的 </a:t>
            </a:r>
            <a:r>
              <a:rPr lang="en-US" altLang="zh-CN" i="1" dirty="0">
                <a:ea typeface="楷体_GB2312" pitchFamily="49" charset="-122"/>
              </a:rPr>
              <a:t>N</a:t>
            </a:r>
            <a:r>
              <a:rPr lang="en-US" altLang="zh-CN" baseline="-25000" dirty="0">
                <a:ea typeface="楷体_GB2312" pitchFamily="49" charset="-122"/>
              </a:rPr>
              <a:t>0</a:t>
            </a:r>
            <a:r>
              <a:rPr lang="en-US" altLang="zh-CN" dirty="0" smtClean="0">
                <a:solidFill>
                  <a:schemeClr val="bg1"/>
                </a:solidFill>
                <a:latin typeface="微软雅黑" panose="020B0503020204020204" pitchFamily="34" charset="-122"/>
                <a:ea typeface="微软雅黑" panose="020B0503020204020204" pitchFamily="34" charset="-122"/>
              </a:rPr>
              <a:t> </a:t>
            </a:r>
            <a:r>
              <a:rPr lang="zh-CN" altLang="en-US" dirty="0">
                <a:solidFill>
                  <a:schemeClr val="bg1"/>
                </a:solidFill>
                <a:latin typeface="微软雅黑" panose="020B0503020204020204" pitchFamily="34" charset="-122"/>
                <a:ea typeface="微软雅黑" panose="020B0503020204020204" pitchFamily="34" charset="-122"/>
              </a:rPr>
              <a:t>就是设备的经济寿命。</a:t>
            </a:r>
          </a:p>
          <a:p>
            <a:pPr lvl="1">
              <a:lnSpc>
                <a:spcPct val="150000"/>
              </a:lnSpc>
              <a:buClr>
                <a:srgbClr val="FFFF00"/>
              </a:buClr>
            </a:pPr>
            <a:endParaRPr lang="zh-CN" altLang="en-US" dirty="0">
              <a:solidFill>
                <a:schemeClr val="bg1"/>
              </a:solidFill>
              <a:latin typeface="微软雅黑" panose="020B0503020204020204" pitchFamily="34" charset="-122"/>
              <a:ea typeface="微软雅黑" panose="020B0503020204020204" pitchFamily="34" charset="-122"/>
            </a:endParaRPr>
          </a:p>
        </p:txBody>
      </p:sp>
      <p:graphicFrame>
        <p:nvGraphicFramePr>
          <p:cNvPr id="14" name="对象 779267"/>
          <p:cNvGraphicFramePr>
            <a:graphicFrameLocks/>
          </p:cNvGraphicFramePr>
          <p:nvPr>
            <p:extLst>
              <p:ext uri="{D42A27DB-BD31-4B8C-83A1-F6EECF244321}">
                <p14:modId xmlns:p14="http://schemas.microsoft.com/office/powerpoint/2010/main" val="182464552"/>
              </p:ext>
            </p:extLst>
          </p:nvPr>
        </p:nvGraphicFramePr>
        <p:xfrm>
          <a:off x="3722079" y="2635829"/>
          <a:ext cx="342617" cy="393032"/>
        </p:xfrm>
        <a:graphic>
          <a:graphicData uri="http://schemas.openxmlformats.org/presentationml/2006/ole">
            <mc:AlternateContent xmlns:mc="http://schemas.openxmlformats.org/markup-compatibility/2006">
              <mc:Choice xmlns:v="urn:schemas-microsoft-com:vml" Requires="v">
                <p:oleObj spid="_x0000_s1068" r:id="rId7" imgW="241091" imgH="215713" progId="Equation.3">
                  <p:embed/>
                </p:oleObj>
              </mc:Choice>
              <mc:Fallback>
                <p:oleObj r:id="rId7" imgW="241091" imgH="215713" progId="Equation.3">
                  <p:embed/>
                  <p:pic>
                    <p:nvPicPr>
                      <p:cNvPr id="0" name=""/>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722079" y="2635829"/>
                        <a:ext cx="342617" cy="393032"/>
                      </a:xfrm>
                      <a:prstGeom prst="rect">
                        <a:avLst/>
                      </a:prstGeom>
                      <a:noFill/>
                      <a:ln>
                        <a:noFill/>
                      </a:ln>
                    </p:spPr>
                  </p:pic>
                </p:oleObj>
              </mc:Fallback>
            </mc:AlternateContent>
          </a:graphicData>
        </a:graphic>
      </p:graphicFrame>
      <p:graphicFrame>
        <p:nvGraphicFramePr>
          <p:cNvPr id="15" name="对象 779269"/>
          <p:cNvGraphicFramePr>
            <a:graphicFrameLocks/>
          </p:cNvGraphicFramePr>
          <p:nvPr>
            <p:extLst>
              <p:ext uri="{D42A27DB-BD31-4B8C-83A1-F6EECF244321}">
                <p14:modId xmlns:p14="http://schemas.microsoft.com/office/powerpoint/2010/main" val="760717569"/>
              </p:ext>
            </p:extLst>
          </p:nvPr>
        </p:nvGraphicFramePr>
        <p:xfrm>
          <a:off x="4451764" y="2670777"/>
          <a:ext cx="321153" cy="384175"/>
        </p:xfrm>
        <a:graphic>
          <a:graphicData uri="http://schemas.openxmlformats.org/presentationml/2006/ole">
            <mc:AlternateContent xmlns:mc="http://schemas.openxmlformats.org/markup-compatibility/2006">
              <mc:Choice xmlns:v="urn:schemas-microsoft-com:vml" Requires="v">
                <p:oleObj spid="_x0000_s1069" r:id="rId9" imgW="241091" imgH="215713" progId="Equation.3">
                  <p:embed/>
                </p:oleObj>
              </mc:Choice>
              <mc:Fallback>
                <p:oleObj r:id="rId9" imgW="241091" imgH="215713" progId="Equation.3">
                  <p:embed/>
                  <p:pic>
                    <p:nvPicPr>
                      <p:cNvPr id="0" name=""/>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451764" y="2670777"/>
                        <a:ext cx="321153" cy="384175"/>
                      </a:xfrm>
                      <a:prstGeom prst="rect">
                        <a:avLst/>
                      </a:prstGeom>
                      <a:noFill/>
                      <a:ln>
                        <a:noFill/>
                      </a:ln>
                    </p:spPr>
                  </p:pic>
                </p:oleObj>
              </mc:Fallback>
            </mc:AlternateContent>
          </a:graphicData>
        </a:graphic>
      </p:graphicFrame>
    </p:spTree>
    <p:custDataLst>
      <p:tags r:id="rId2"/>
    </p:custDataLst>
    <p:extLst>
      <p:ext uri="{BB962C8B-B14F-4D97-AF65-F5344CB8AC3E}">
        <p14:creationId xmlns:p14="http://schemas.microsoft.com/office/powerpoint/2010/main" val="4112132898"/>
      </p:ext>
    </p:extLst>
  </p:cSld>
  <p:clrMapOvr>
    <a:masterClrMapping/>
  </p:clrMapOvr>
  <p:transition spd="slow">
    <p:wip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0" y="-18808"/>
            <a:ext cx="9173232" cy="5181115"/>
            <a:chOff x="0" y="-18808"/>
            <a:chExt cx="9173232" cy="5181115"/>
          </a:xfrm>
        </p:grpSpPr>
        <p:pic>
          <p:nvPicPr>
            <p:cNvPr id="11" name="图片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8740587" cy="5143500"/>
            </a:xfrm>
            <a:prstGeom prst="rect">
              <a:avLst/>
            </a:prstGeom>
          </p:spPr>
        </p:pic>
        <p:pic>
          <p:nvPicPr>
            <p:cNvPr id="12" name="图片 11"/>
            <p:cNvPicPr>
              <a:picLocks noChangeAspect="1"/>
            </p:cNvPicPr>
            <p:nvPr/>
          </p:nvPicPr>
          <p:blipFill>
            <a:blip r:embed="rId5"/>
            <a:stretch>
              <a:fillRect/>
            </a:stretch>
          </p:blipFill>
          <p:spPr>
            <a:xfrm>
              <a:off x="8740587" y="-18808"/>
              <a:ext cx="432645" cy="5181115"/>
            </a:xfrm>
            <a:prstGeom prst="rect">
              <a:avLst/>
            </a:prstGeom>
          </p:spPr>
        </p:pic>
      </p:grpSp>
      <p:sp>
        <p:nvSpPr>
          <p:cNvPr id="6" name="矩形 5"/>
          <p:cNvSpPr/>
          <p:nvPr/>
        </p:nvSpPr>
        <p:spPr>
          <a:xfrm>
            <a:off x="0" y="1270"/>
            <a:ext cx="9224682" cy="5142865"/>
          </a:xfrm>
          <a:prstGeom prst="rect">
            <a:avLst/>
          </a:prstGeom>
          <a:gradFill>
            <a:gsLst>
              <a:gs pos="0">
                <a:schemeClr val="tx1">
                  <a:lumMod val="95000"/>
                  <a:lumOff val="5000"/>
                  <a:alpha val="37000"/>
                </a:schemeClr>
              </a:gs>
              <a:gs pos="88000">
                <a:srgbClr val="000B11">
                  <a:alpha val="83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descr="E:\大学\动网\图片素材\u=3052342896,168739604&amp;fm=27&amp;gp=0.pngu=3052342896,168739604&amp;fm=27&amp;gp=0"/>
          <p:cNvPicPr>
            <a:picLocks noChangeAspect="1"/>
          </p:cNvPicPr>
          <p:nvPr/>
        </p:nvPicPr>
        <p:blipFill>
          <a:blip r:embed="rId6"/>
          <a:srcRect/>
          <a:stretch>
            <a:fillRect/>
          </a:stretch>
        </p:blipFill>
        <p:spPr>
          <a:xfrm>
            <a:off x="8272910" y="140671"/>
            <a:ext cx="684000" cy="684000"/>
          </a:xfrm>
          <a:prstGeom prst="rect">
            <a:avLst/>
          </a:prstGeom>
        </p:spPr>
      </p:pic>
      <p:sp>
        <p:nvSpPr>
          <p:cNvPr id="10" name="矩形 9"/>
          <p:cNvSpPr/>
          <p:nvPr/>
        </p:nvSpPr>
        <p:spPr>
          <a:xfrm>
            <a:off x="484743" y="379996"/>
            <a:ext cx="7571844" cy="4486366"/>
          </a:xfrm>
          <a:prstGeom prst="rect">
            <a:avLst/>
          </a:prstGeom>
          <a:solidFill>
            <a:schemeClr val="accent1">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 name="矩形 1"/>
          <p:cNvSpPr/>
          <p:nvPr/>
        </p:nvSpPr>
        <p:spPr>
          <a:xfrm>
            <a:off x="794443" y="736838"/>
            <a:ext cx="4103234" cy="584775"/>
          </a:xfrm>
          <a:prstGeom prst="rect">
            <a:avLst/>
          </a:prstGeom>
        </p:spPr>
        <p:txBody>
          <a:bodyPr wrap="square">
            <a:spAutoFit/>
          </a:bodyPr>
          <a:lstStyle/>
          <a:p>
            <a:pPr algn="dist"/>
            <a:r>
              <a:rPr lang="zh-CN" altLang="en-US" sz="3200" b="1" dirty="0" smtClean="0">
                <a:solidFill>
                  <a:srgbClr val="FFFF00"/>
                </a:solidFill>
              </a:rPr>
              <a:t>二、设备更新策略</a:t>
            </a:r>
            <a:endParaRPr lang="zh-CN" altLang="en-US" sz="3200" b="1" dirty="0">
              <a:solidFill>
                <a:srgbClr val="FFFF00"/>
              </a:solidFill>
            </a:endParaRPr>
          </a:p>
        </p:txBody>
      </p:sp>
      <p:graphicFrame>
        <p:nvGraphicFramePr>
          <p:cNvPr id="9" name="对象 783365"/>
          <p:cNvGraphicFramePr>
            <a:graphicFrameLocks/>
          </p:cNvGraphicFramePr>
          <p:nvPr>
            <p:extLst>
              <p:ext uri="{D42A27DB-BD31-4B8C-83A1-F6EECF244321}">
                <p14:modId xmlns:p14="http://schemas.microsoft.com/office/powerpoint/2010/main" val="3486514433"/>
              </p:ext>
            </p:extLst>
          </p:nvPr>
        </p:nvGraphicFramePr>
        <p:xfrm>
          <a:off x="2202124" y="1603810"/>
          <a:ext cx="3816350" cy="1073150"/>
        </p:xfrm>
        <a:graphic>
          <a:graphicData uri="http://schemas.openxmlformats.org/presentationml/2006/ole">
            <mc:AlternateContent xmlns:mc="http://schemas.openxmlformats.org/markup-compatibility/2006">
              <mc:Choice xmlns:v="urn:schemas-microsoft-com:vml" Requires="v">
                <p:oleObj spid="_x0000_s2070" r:id="rId7" imgW="1536700" imgH="431800" progId="Equation.3">
                  <p:embed/>
                </p:oleObj>
              </mc:Choice>
              <mc:Fallback>
                <p:oleObj r:id="rId7" imgW="1536700" imgH="431800" progId="Equation.3">
                  <p:embed/>
                  <p:pic>
                    <p:nvPicPr>
                      <p:cNvPr id="0" name=""/>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02124" y="1603810"/>
                        <a:ext cx="3816350" cy="1073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4" name="椭圆 783371"/>
          <p:cNvSpPr>
            <a:spLocks noChangeArrowheads="1"/>
          </p:cNvSpPr>
          <p:nvPr/>
        </p:nvSpPr>
        <p:spPr bwMode="auto">
          <a:xfrm>
            <a:off x="3055061" y="2695768"/>
            <a:ext cx="1315232" cy="1279056"/>
          </a:xfrm>
          <a:prstGeom prst="ellipse">
            <a:avLst/>
          </a:prstGeom>
          <a:solidFill>
            <a:schemeClr val="accent1"/>
          </a:solidFill>
          <a:ln w="9525">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 typeface="Arial" panose="020B0604020202020204" pitchFamily="34" charset="0"/>
              <a:buNone/>
            </a:pPr>
            <a:r>
              <a:rPr lang="zh-CN" altLang="en-US" sz="1600" dirty="0"/>
              <a:t>平均年度</a:t>
            </a:r>
          </a:p>
          <a:p>
            <a:pPr algn="ctr" eaLnBrk="1" hangingPunct="1">
              <a:spcBef>
                <a:spcPct val="0"/>
              </a:spcBef>
              <a:buFont typeface="Arial" panose="020B0604020202020204" pitchFamily="34" charset="0"/>
              <a:buNone/>
            </a:pPr>
            <a:r>
              <a:rPr lang="zh-CN" altLang="en-US" sz="1600" dirty="0"/>
              <a:t>资产消耗</a:t>
            </a:r>
          </a:p>
          <a:p>
            <a:pPr algn="ctr" eaLnBrk="1" hangingPunct="1">
              <a:spcBef>
                <a:spcPct val="0"/>
              </a:spcBef>
              <a:buFont typeface="Arial" panose="020B0604020202020204" pitchFamily="34" charset="0"/>
              <a:buNone/>
            </a:pPr>
            <a:r>
              <a:rPr lang="zh-CN" altLang="en-US" sz="1600" dirty="0"/>
              <a:t>成本</a:t>
            </a:r>
          </a:p>
        </p:txBody>
      </p:sp>
      <p:sp>
        <p:nvSpPr>
          <p:cNvPr id="15" name="椭圆 783373"/>
          <p:cNvSpPr>
            <a:spLocks noChangeArrowheads="1"/>
          </p:cNvSpPr>
          <p:nvPr/>
        </p:nvSpPr>
        <p:spPr bwMode="auto">
          <a:xfrm>
            <a:off x="4612341" y="2676960"/>
            <a:ext cx="1348244" cy="1297864"/>
          </a:xfrm>
          <a:prstGeom prst="ellipse">
            <a:avLst/>
          </a:prstGeom>
          <a:solidFill>
            <a:schemeClr val="accent1"/>
          </a:solidFill>
          <a:ln w="9525">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 typeface="Arial" panose="020B0604020202020204" pitchFamily="34" charset="0"/>
              <a:buNone/>
            </a:pPr>
            <a:r>
              <a:rPr lang="zh-CN" altLang="en-US" sz="1600" dirty="0"/>
              <a:t>平均年度</a:t>
            </a:r>
          </a:p>
          <a:p>
            <a:pPr algn="ctr" eaLnBrk="1" hangingPunct="1">
              <a:spcBef>
                <a:spcPct val="0"/>
              </a:spcBef>
              <a:buFont typeface="Arial" panose="020B0604020202020204" pitchFamily="34" charset="0"/>
              <a:buNone/>
            </a:pPr>
            <a:r>
              <a:rPr lang="zh-CN" altLang="en-US" sz="1600" dirty="0"/>
              <a:t>运行成本</a:t>
            </a:r>
          </a:p>
        </p:txBody>
      </p:sp>
    </p:spTree>
    <p:custDataLst>
      <p:tags r:id="rId2"/>
    </p:custDataLst>
    <p:extLst>
      <p:ext uri="{BB962C8B-B14F-4D97-AF65-F5344CB8AC3E}">
        <p14:creationId xmlns:p14="http://schemas.microsoft.com/office/powerpoint/2010/main" val="2834411417"/>
      </p:ext>
    </p:extLst>
  </p:cSld>
  <p:clrMapOvr>
    <a:masterClrMapping/>
  </p:clrMapOvr>
  <p:transition spd="slow">
    <p:wip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0" y="-18808"/>
            <a:ext cx="9173232" cy="5181115"/>
            <a:chOff x="0" y="-18808"/>
            <a:chExt cx="9173232" cy="5181115"/>
          </a:xfrm>
        </p:grpSpPr>
        <p:pic>
          <p:nvPicPr>
            <p:cNvPr id="11" name="图片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8740587" cy="5143500"/>
            </a:xfrm>
            <a:prstGeom prst="rect">
              <a:avLst/>
            </a:prstGeom>
          </p:spPr>
        </p:pic>
        <p:pic>
          <p:nvPicPr>
            <p:cNvPr id="12" name="图片 11"/>
            <p:cNvPicPr>
              <a:picLocks noChangeAspect="1"/>
            </p:cNvPicPr>
            <p:nvPr/>
          </p:nvPicPr>
          <p:blipFill>
            <a:blip r:embed="rId5"/>
            <a:stretch>
              <a:fillRect/>
            </a:stretch>
          </p:blipFill>
          <p:spPr>
            <a:xfrm>
              <a:off x="8740587" y="-18808"/>
              <a:ext cx="432645" cy="5181115"/>
            </a:xfrm>
            <a:prstGeom prst="rect">
              <a:avLst/>
            </a:prstGeom>
          </p:spPr>
        </p:pic>
      </p:grpSp>
      <p:sp>
        <p:nvSpPr>
          <p:cNvPr id="6" name="矩形 5"/>
          <p:cNvSpPr/>
          <p:nvPr/>
        </p:nvSpPr>
        <p:spPr>
          <a:xfrm>
            <a:off x="0" y="1270"/>
            <a:ext cx="9224682" cy="5142865"/>
          </a:xfrm>
          <a:prstGeom prst="rect">
            <a:avLst/>
          </a:prstGeom>
          <a:gradFill>
            <a:gsLst>
              <a:gs pos="0">
                <a:schemeClr val="tx1">
                  <a:lumMod val="95000"/>
                  <a:lumOff val="5000"/>
                  <a:alpha val="37000"/>
                </a:schemeClr>
              </a:gs>
              <a:gs pos="88000">
                <a:srgbClr val="000B11">
                  <a:alpha val="83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descr="E:\大学\动网\图片素材\u=3052342896,168739604&amp;fm=27&amp;gp=0.pngu=3052342896,168739604&amp;fm=27&amp;gp=0"/>
          <p:cNvPicPr>
            <a:picLocks noChangeAspect="1"/>
          </p:cNvPicPr>
          <p:nvPr/>
        </p:nvPicPr>
        <p:blipFill>
          <a:blip r:embed="rId6"/>
          <a:srcRect/>
          <a:stretch>
            <a:fillRect/>
          </a:stretch>
        </p:blipFill>
        <p:spPr>
          <a:xfrm>
            <a:off x="8272910" y="140671"/>
            <a:ext cx="684000" cy="684000"/>
          </a:xfrm>
          <a:prstGeom prst="rect">
            <a:avLst/>
          </a:prstGeom>
        </p:spPr>
      </p:pic>
      <p:sp>
        <p:nvSpPr>
          <p:cNvPr id="10" name="矩形 9"/>
          <p:cNvSpPr/>
          <p:nvPr/>
        </p:nvSpPr>
        <p:spPr>
          <a:xfrm>
            <a:off x="484743" y="379996"/>
            <a:ext cx="7571844" cy="4486366"/>
          </a:xfrm>
          <a:prstGeom prst="rect">
            <a:avLst/>
          </a:prstGeom>
          <a:solidFill>
            <a:schemeClr val="accent1">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 name="矩形 1"/>
          <p:cNvSpPr/>
          <p:nvPr/>
        </p:nvSpPr>
        <p:spPr>
          <a:xfrm>
            <a:off x="794443" y="736838"/>
            <a:ext cx="4103234" cy="584775"/>
          </a:xfrm>
          <a:prstGeom prst="rect">
            <a:avLst/>
          </a:prstGeom>
        </p:spPr>
        <p:txBody>
          <a:bodyPr wrap="square">
            <a:spAutoFit/>
          </a:bodyPr>
          <a:lstStyle/>
          <a:p>
            <a:pPr algn="dist"/>
            <a:r>
              <a:rPr lang="zh-CN" altLang="en-US" sz="3200" b="1" dirty="0" smtClean="0">
                <a:solidFill>
                  <a:srgbClr val="FFFF00"/>
                </a:solidFill>
              </a:rPr>
              <a:t>二、设备更新策略</a:t>
            </a:r>
            <a:endParaRPr lang="zh-CN" altLang="en-US" sz="3200" b="1" dirty="0">
              <a:solidFill>
                <a:srgbClr val="FFFF00"/>
              </a:solidFill>
            </a:endParaRPr>
          </a:p>
        </p:txBody>
      </p:sp>
      <p:graphicFrame>
        <p:nvGraphicFramePr>
          <p:cNvPr id="16" name="内容占位符 783368"/>
          <p:cNvGraphicFramePr>
            <a:graphicFrameLocks noGrp="1"/>
          </p:cNvGraphicFramePr>
          <p:nvPr>
            <p:ph idx="4294967295"/>
            <p:extLst>
              <p:ext uri="{D42A27DB-BD31-4B8C-83A1-F6EECF244321}">
                <p14:modId xmlns:p14="http://schemas.microsoft.com/office/powerpoint/2010/main" val="3581750772"/>
              </p:ext>
            </p:extLst>
          </p:nvPr>
        </p:nvGraphicFramePr>
        <p:xfrm>
          <a:off x="1256412" y="1440270"/>
          <a:ext cx="451788" cy="368278"/>
        </p:xfrm>
        <a:graphic>
          <a:graphicData uri="http://schemas.openxmlformats.org/presentationml/2006/ole">
            <mc:AlternateContent xmlns:mc="http://schemas.openxmlformats.org/markup-compatibility/2006">
              <mc:Choice xmlns:v="urn:schemas-microsoft-com:vml" Requires="v">
                <p:oleObj spid="_x0000_s3094" r:id="rId7" imgW="240986" imgH="215619" progId="Equation.3">
                  <p:embed/>
                </p:oleObj>
              </mc:Choice>
              <mc:Fallback>
                <p:oleObj r:id="rId7" imgW="240986" imgH="215619" progId="Equation.3">
                  <p:embed/>
                  <p:pic>
                    <p:nvPicPr>
                      <p:cNvPr id="0" name=""/>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56412" y="1440270"/>
                        <a:ext cx="451788" cy="368278"/>
                      </a:xfrm>
                      <a:prstGeom prst="rect">
                        <a:avLst/>
                      </a:prstGeom>
                      <a:noFill/>
                      <a:ln>
                        <a:noFill/>
                      </a:ln>
                    </p:spPr>
                  </p:pic>
                </p:oleObj>
              </mc:Fallback>
            </mc:AlternateContent>
          </a:graphicData>
        </a:graphic>
      </p:graphicFrame>
      <p:sp>
        <p:nvSpPr>
          <p:cNvPr id="17" name="文本框 783370"/>
          <p:cNvSpPr txBox="1">
            <a:spLocks noChangeArrowheads="1"/>
          </p:cNvSpPr>
          <p:nvPr/>
        </p:nvSpPr>
        <p:spPr bwMode="auto">
          <a:xfrm>
            <a:off x="1708200" y="1408438"/>
            <a:ext cx="572452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 typeface="Arial" panose="020B0604020202020204" pitchFamily="34" charset="0"/>
              <a:buNone/>
            </a:pPr>
            <a:r>
              <a:rPr lang="zh-CN" altLang="en-US" sz="2000" dirty="0">
                <a:latin typeface="+mn-ea"/>
                <a:ea typeface="+mn-ea"/>
              </a:rPr>
              <a:t>：</a:t>
            </a:r>
            <a:r>
              <a:rPr lang="en-US" altLang="zh-CN" sz="2000" dirty="0">
                <a:latin typeface="+mn-ea"/>
                <a:ea typeface="+mn-ea"/>
              </a:rPr>
              <a:t>N</a:t>
            </a:r>
            <a:r>
              <a:rPr lang="zh-CN" altLang="en-US" sz="2000" dirty="0">
                <a:latin typeface="+mn-ea"/>
                <a:ea typeface="+mn-ea"/>
              </a:rPr>
              <a:t>年内设备的平均使用成本</a:t>
            </a:r>
          </a:p>
        </p:txBody>
      </p:sp>
      <p:sp>
        <p:nvSpPr>
          <p:cNvPr id="18" name="文本框 783369"/>
          <p:cNvSpPr txBox="1">
            <a:spLocks noChangeArrowheads="1"/>
          </p:cNvSpPr>
          <p:nvPr/>
        </p:nvSpPr>
        <p:spPr bwMode="auto">
          <a:xfrm>
            <a:off x="1184837" y="2006145"/>
            <a:ext cx="6219173"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 typeface="Arial" panose="020B0604020202020204" pitchFamily="34" charset="0"/>
              <a:buNone/>
            </a:pPr>
            <a:r>
              <a:rPr lang="en-US" altLang="zh-CN" sz="1800" dirty="0">
                <a:latin typeface="+mn-ea"/>
                <a:ea typeface="+mn-ea"/>
              </a:rPr>
              <a:t>P:</a:t>
            </a:r>
            <a:r>
              <a:rPr lang="zh-CN" altLang="en-US" sz="1800" dirty="0">
                <a:latin typeface="+mn-ea"/>
                <a:ea typeface="+mn-ea"/>
              </a:rPr>
              <a:t>设备目前实际价值，</a:t>
            </a:r>
          </a:p>
          <a:p>
            <a:pPr eaLnBrk="1" hangingPunct="1">
              <a:spcBef>
                <a:spcPct val="0"/>
              </a:spcBef>
              <a:buFont typeface="Arial" panose="020B0604020202020204" pitchFamily="34" charset="0"/>
              <a:buNone/>
            </a:pPr>
            <a:r>
              <a:rPr lang="zh-CN" altLang="en-US" sz="1800" dirty="0">
                <a:solidFill>
                  <a:srgbClr val="FF3300"/>
                </a:solidFill>
                <a:latin typeface="+mn-ea"/>
                <a:ea typeface="+mn-ea"/>
              </a:rPr>
              <a:t>新：（购置费和安装费）、 旧：市场价值和追加的投资</a:t>
            </a:r>
            <a:r>
              <a:rPr lang="zh-CN" altLang="en-US" sz="1800" dirty="0">
                <a:latin typeface="+mn-ea"/>
                <a:ea typeface="+mn-ea"/>
              </a:rPr>
              <a:t>                </a:t>
            </a:r>
          </a:p>
          <a:p>
            <a:pPr eaLnBrk="1" hangingPunct="1">
              <a:spcBef>
                <a:spcPct val="0"/>
              </a:spcBef>
              <a:buFont typeface="Arial" panose="020B0604020202020204" pitchFamily="34" charset="0"/>
              <a:buNone/>
            </a:pPr>
            <a:r>
              <a:rPr lang="en-US" altLang="zh-CN" sz="1800" dirty="0">
                <a:latin typeface="+mn-ea"/>
                <a:ea typeface="+mn-ea"/>
              </a:rPr>
              <a:t>C</a:t>
            </a:r>
            <a:r>
              <a:rPr lang="en-US" altLang="zh-CN" sz="1800" baseline="-25000" dirty="0">
                <a:latin typeface="+mn-ea"/>
                <a:ea typeface="+mn-ea"/>
              </a:rPr>
              <a:t>t </a:t>
            </a:r>
            <a:r>
              <a:rPr lang="en-US" altLang="zh-CN" sz="1800" dirty="0">
                <a:latin typeface="+mn-ea"/>
                <a:ea typeface="+mn-ea"/>
              </a:rPr>
              <a:t>:</a:t>
            </a:r>
            <a:r>
              <a:rPr lang="zh-CN" altLang="en-US" sz="1800" dirty="0">
                <a:latin typeface="+mn-ea"/>
                <a:ea typeface="+mn-ea"/>
              </a:rPr>
              <a:t>第</a:t>
            </a:r>
            <a:r>
              <a:rPr lang="en-US" altLang="zh-CN" sz="1800" dirty="0">
                <a:latin typeface="+mn-ea"/>
                <a:ea typeface="+mn-ea"/>
              </a:rPr>
              <a:t>t</a:t>
            </a:r>
            <a:r>
              <a:rPr lang="zh-CN" altLang="en-US" sz="1800" dirty="0">
                <a:latin typeface="+mn-ea"/>
                <a:ea typeface="+mn-ea"/>
              </a:rPr>
              <a:t>年的设备运行成本</a:t>
            </a:r>
          </a:p>
          <a:p>
            <a:pPr eaLnBrk="1" hangingPunct="1">
              <a:spcBef>
                <a:spcPct val="0"/>
              </a:spcBef>
              <a:buFont typeface="Arial" panose="020B0604020202020204" pitchFamily="34" charset="0"/>
              <a:buNone/>
            </a:pPr>
            <a:r>
              <a:rPr lang="zh-CN" altLang="en-US" sz="1800" dirty="0">
                <a:solidFill>
                  <a:srgbClr val="FF3300"/>
                </a:solidFill>
                <a:latin typeface="+mn-ea"/>
                <a:ea typeface="+mn-ea"/>
              </a:rPr>
              <a:t>人工费、材料费、能源费、维修费、停工损失、废次损失</a:t>
            </a:r>
          </a:p>
          <a:p>
            <a:pPr eaLnBrk="1" hangingPunct="1">
              <a:spcBef>
                <a:spcPct val="0"/>
              </a:spcBef>
              <a:buFont typeface="Arial" panose="020B0604020202020204" pitchFamily="34" charset="0"/>
              <a:buNone/>
            </a:pPr>
            <a:r>
              <a:rPr lang="en-US" altLang="zh-CN" sz="1800" dirty="0">
                <a:latin typeface="+mn-ea"/>
                <a:ea typeface="+mn-ea"/>
              </a:rPr>
              <a:t>L</a:t>
            </a:r>
            <a:r>
              <a:rPr lang="en-US" altLang="zh-CN" sz="1800" baseline="-25000" dirty="0">
                <a:latin typeface="+mn-ea"/>
                <a:ea typeface="+mn-ea"/>
              </a:rPr>
              <a:t>N</a:t>
            </a:r>
            <a:r>
              <a:rPr lang="en-US" altLang="zh-CN" sz="1800" dirty="0">
                <a:latin typeface="+mn-ea"/>
                <a:ea typeface="+mn-ea"/>
              </a:rPr>
              <a:t>:</a:t>
            </a:r>
            <a:r>
              <a:rPr lang="zh-CN" altLang="en-US" sz="1800" dirty="0">
                <a:latin typeface="+mn-ea"/>
                <a:ea typeface="+mn-ea"/>
              </a:rPr>
              <a:t>第</a:t>
            </a:r>
            <a:r>
              <a:rPr lang="en-US" altLang="zh-CN" sz="1800" dirty="0">
                <a:latin typeface="+mn-ea"/>
                <a:ea typeface="+mn-ea"/>
              </a:rPr>
              <a:t>N</a:t>
            </a:r>
            <a:r>
              <a:rPr lang="zh-CN" altLang="en-US" sz="1800" dirty="0">
                <a:latin typeface="+mn-ea"/>
                <a:ea typeface="+mn-ea"/>
              </a:rPr>
              <a:t>年末设备净残值</a:t>
            </a:r>
          </a:p>
        </p:txBody>
      </p:sp>
    </p:spTree>
    <p:custDataLst>
      <p:tags r:id="rId2"/>
    </p:custDataLst>
    <p:extLst>
      <p:ext uri="{BB962C8B-B14F-4D97-AF65-F5344CB8AC3E}">
        <p14:creationId xmlns:p14="http://schemas.microsoft.com/office/powerpoint/2010/main" val="773208419"/>
      </p:ext>
    </p:extLst>
  </p:cSld>
  <p:clrMapOvr>
    <a:masterClrMapping/>
  </p:clrMapOvr>
  <p:transition spd="slow">
    <p:wip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0" y="-18808"/>
            <a:ext cx="9173232" cy="5181115"/>
            <a:chOff x="0" y="-18808"/>
            <a:chExt cx="9173232" cy="5181115"/>
          </a:xfrm>
        </p:grpSpPr>
        <p:pic>
          <p:nvPicPr>
            <p:cNvPr id="11" name="图片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8740587" cy="5143500"/>
            </a:xfrm>
            <a:prstGeom prst="rect">
              <a:avLst/>
            </a:prstGeom>
          </p:spPr>
        </p:pic>
        <p:pic>
          <p:nvPicPr>
            <p:cNvPr id="12" name="图片 11"/>
            <p:cNvPicPr>
              <a:picLocks noChangeAspect="1"/>
            </p:cNvPicPr>
            <p:nvPr/>
          </p:nvPicPr>
          <p:blipFill>
            <a:blip r:embed="rId5"/>
            <a:stretch>
              <a:fillRect/>
            </a:stretch>
          </p:blipFill>
          <p:spPr>
            <a:xfrm>
              <a:off x="8740587" y="-18808"/>
              <a:ext cx="432645" cy="5181115"/>
            </a:xfrm>
            <a:prstGeom prst="rect">
              <a:avLst/>
            </a:prstGeom>
          </p:spPr>
        </p:pic>
      </p:grpSp>
      <p:sp>
        <p:nvSpPr>
          <p:cNvPr id="6" name="矩形 5"/>
          <p:cNvSpPr/>
          <p:nvPr/>
        </p:nvSpPr>
        <p:spPr>
          <a:xfrm>
            <a:off x="0" y="1270"/>
            <a:ext cx="9224682" cy="5142865"/>
          </a:xfrm>
          <a:prstGeom prst="rect">
            <a:avLst/>
          </a:prstGeom>
          <a:gradFill>
            <a:gsLst>
              <a:gs pos="0">
                <a:schemeClr val="tx1">
                  <a:lumMod val="95000"/>
                  <a:lumOff val="5000"/>
                  <a:alpha val="37000"/>
                </a:schemeClr>
              </a:gs>
              <a:gs pos="88000">
                <a:srgbClr val="000B11">
                  <a:alpha val="83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descr="E:\大学\动网\图片素材\u=3052342896,168739604&amp;fm=27&amp;gp=0.pngu=3052342896,168739604&amp;fm=27&amp;gp=0"/>
          <p:cNvPicPr>
            <a:picLocks noChangeAspect="1"/>
          </p:cNvPicPr>
          <p:nvPr/>
        </p:nvPicPr>
        <p:blipFill>
          <a:blip r:embed="rId6"/>
          <a:srcRect/>
          <a:stretch>
            <a:fillRect/>
          </a:stretch>
        </p:blipFill>
        <p:spPr>
          <a:xfrm>
            <a:off x="8272910" y="140671"/>
            <a:ext cx="684000" cy="684000"/>
          </a:xfrm>
          <a:prstGeom prst="rect">
            <a:avLst/>
          </a:prstGeom>
        </p:spPr>
      </p:pic>
      <p:sp>
        <p:nvSpPr>
          <p:cNvPr id="10" name="矩形 9"/>
          <p:cNvSpPr/>
          <p:nvPr/>
        </p:nvSpPr>
        <p:spPr>
          <a:xfrm>
            <a:off x="484743" y="379996"/>
            <a:ext cx="7571844" cy="4486366"/>
          </a:xfrm>
          <a:prstGeom prst="rect">
            <a:avLst/>
          </a:prstGeom>
          <a:solidFill>
            <a:schemeClr val="accent1">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 name="矩形 1"/>
          <p:cNvSpPr/>
          <p:nvPr/>
        </p:nvSpPr>
        <p:spPr>
          <a:xfrm>
            <a:off x="794443" y="736838"/>
            <a:ext cx="4103234" cy="584775"/>
          </a:xfrm>
          <a:prstGeom prst="rect">
            <a:avLst/>
          </a:prstGeom>
        </p:spPr>
        <p:txBody>
          <a:bodyPr wrap="square">
            <a:spAutoFit/>
          </a:bodyPr>
          <a:lstStyle/>
          <a:p>
            <a:pPr algn="dist"/>
            <a:r>
              <a:rPr lang="zh-CN" altLang="en-US" sz="3200" b="1" dirty="0" smtClean="0">
                <a:solidFill>
                  <a:srgbClr val="FFFF00"/>
                </a:solidFill>
              </a:rPr>
              <a:t>二、设备更新策略</a:t>
            </a:r>
            <a:endParaRPr lang="zh-CN" altLang="en-US" sz="3200" b="1" dirty="0">
              <a:solidFill>
                <a:srgbClr val="FFFF00"/>
              </a:solidFill>
            </a:endParaRPr>
          </a:p>
        </p:txBody>
      </p:sp>
      <p:graphicFrame>
        <p:nvGraphicFramePr>
          <p:cNvPr id="16" name="内容占位符 783368"/>
          <p:cNvGraphicFramePr>
            <a:graphicFrameLocks noGrp="1"/>
          </p:cNvGraphicFramePr>
          <p:nvPr>
            <p:ph idx="4294967295"/>
          </p:nvPr>
        </p:nvGraphicFramePr>
        <p:xfrm>
          <a:off x="1256412" y="1440270"/>
          <a:ext cx="451788" cy="368278"/>
        </p:xfrm>
        <a:graphic>
          <a:graphicData uri="http://schemas.openxmlformats.org/presentationml/2006/ole">
            <mc:AlternateContent xmlns:mc="http://schemas.openxmlformats.org/markup-compatibility/2006">
              <mc:Choice xmlns:v="urn:schemas-microsoft-com:vml" Requires="v">
                <p:oleObj spid="_x0000_s4118" r:id="rId7" imgW="240986" imgH="215619" progId="Equation.3">
                  <p:embed/>
                </p:oleObj>
              </mc:Choice>
              <mc:Fallback>
                <p:oleObj r:id="rId7" imgW="240986" imgH="215619" progId="Equation.3">
                  <p:embed/>
                  <p:pic>
                    <p:nvPicPr>
                      <p:cNvPr id="0" name=""/>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56412" y="1440270"/>
                        <a:ext cx="451788" cy="368278"/>
                      </a:xfrm>
                      <a:prstGeom prst="rect">
                        <a:avLst/>
                      </a:prstGeom>
                      <a:noFill/>
                      <a:ln>
                        <a:noFill/>
                      </a:ln>
                    </p:spPr>
                  </p:pic>
                </p:oleObj>
              </mc:Fallback>
            </mc:AlternateContent>
          </a:graphicData>
        </a:graphic>
      </p:graphicFrame>
      <p:sp>
        <p:nvSpPr>
          <p:cNvPr id="17" name="文本框 783370"/>
          <p:cNvSpPr txBox="1">
            <a:spLocks noChangeArrowheads="1"/>
          </p:cNvSpPr>
          <p:nvPr/>
        </p:nvSpPr>
        <p:spPr bwMode="auto">
          <a:xfrm>
            <a:off x="1708200" y="1408438"/>
            <a:ext cx="572452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 typeface="Arial" panose="020B0604020202020204" pitchFamily="34" charset="0"/>
              <a:buNone/>
            </a:pPr>
            <a:r>
              <a:rPr lang="zh-CN" altLang="en-US" sz="2000" dirty="0">
                <a:latin typeface="+mn-ea"/>
                <a:ea typeface="+mn-ea"/>
              </a:rPr>
              <a:t>：</a:t>
            </a:r>
            <a:r>
              <a:rPr lang="en-US" altLang="zh-CN" sz="2000" dirty="0">
                <a:latin typeface="+mn-ea"/>
                <a:ea typeface="+mn-ea"/>
              </a:rPr>
              <a:t>N</a:t>
            </a:r>
            <a:r>
              <a:rPr lang="zh-CN" altLang="en-US" sz="2000" dirty="0">
                <a:latin typeface="+mn-ea"/>
                <a:ea typeface="+mn-ea"/>
              </a:rPr>
              <a:t>年内设备的平均使用成本</a:t>
            </a:r>
          </a:p>
        </p:txBody>
      </p:sp>
      <p:sp>
        <p:nvSpPr>
          <p:cNvPr id="18" name="文本框 783369"/>
          <p:cNvSpPr txBox="1">
            <a:spLocks noChangeArrowheads="1"/>
          </p:cNvSpPr>
          <p:nvPr/>
        </p:nvSpPr>
        <p:spPr bwMode="auto">
          <a:xfrm>
            <a:off x="1184837" y="2006145"/>
            <a:ext cx="6219173"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 typeface="Arial" panose="020B0604020202020204" pitchFamily="34" charset="0"/>
              <a:buNone/>
            </a:pPr>
            <a:r>
              <a:rPr lang="en-US" altLang="zh-CN" sz="1800" dirty="0">
                <a:latin typeface="+mn-ea"/>
                <a:ea typeface="+mn-ea"/>
              </a:rPr>
              <a:t>P:</a:t>
            </a:r>
            <a:r>
              <a:rPr lang="zh-CN" altLang="en-US" sz="1800" dirty="0">
                <a:latin typeface="+mn-ea"/>
                <a:ea typeface="+mn-ea"/>
              </a:rPr>
              <a:t>设备目前实际价值，</a:t>
            </a:r>
          </a:p>
          <a:p>
            <a:pPr eaLnBrk="1" hangingPunct="1">
              <a:spcBef>
                <a:spcPct val="0"/>
              </a:spcBef>
              <a:buFont typeface="Arial" panose="020B0604020202020204" pitchFamily="34" charset="0"/>
              <a:buNone/>
            </a:pPr>
            <a:r>
              <a:rPr lang="zh-CN" altLang="en-US" sz="1800" dirty="0">
                <a:solidFill>
                  <a:srgbClr val="FF3300"/>
                </a:solidFill>
                <a:latin typeface="+mn-ea"/>
                <a:ea typeface="+mn-ea"/>
              </a:rPr>
              <a:t>新：（购置费和安装费）、 旧：市场价值和追加的投资</a:t>
            </a:r>
            <a:r>
              <a:rPr lang="zh-CN" altLang="en-US" sz="1800" dirty="0">
                <a:latin typeface="+mn-ea"/>
                <a:ea typeface="+mn-ea"/>
              </a:rPr>
              <a:t>                </a:t>
            </a:r>
          </a:p>
          <a:p>
            <a:pPr eaLnBrk="1" hangingPunct="1">
              <a:spcBef>
                <a:spcPct val="0"/>
              </a:spcBef>
              <a:buFont typeface="Arial" panose="020B0604020202020204" pitchFamily="34" charset="0"/>
              <a:buNone/>
            </a:pPr>
            <a:r>
              <a:rPr lang="en-US" altLang="zh-CN" sz="1800" dirty="0">
                <a:latin typeface="+mn-ea"/>
                <a:ea typeface="+mn-ea"/>
              </a:rPr>
              <a:t>C</a:t>
            </a:r>
            <a:r>
              <a:rPr lang="en-US" altLang="zh-CN" sz="1800" baseline="-25000" dirty="0">
                <a:latin typeface="+mn-ea"/>
                <a:ea typeface="+mn-ea"/>
              </a:rPr>
              <a:t>t </a:t>
            </a:r>
            <a:r>
              <a:rPr lang="en-US" altLang="zh-CN" sz="1800" dirty="0">
                <a:latin typeface="+mn-ea"/>
                <a:ea typeface="+mn-ea"/>
              </a:rPr>
              <a:t>:</a:t>
            </a:r>
            <a:r>
              <a:rPr lang="zh-CN" altLang="en-US" sz="1800" dirty="0">
                <a:latin typeface="+mn-ea"/>
                <a:ea typeface="+mn-ea"/>
              </a:rPr>
              <a:t>第</a:t>
            </a:r>
            <a:r>
              <a:rPr lang="en-US" altLang="zh-CN" sz="1800" dirty="0">
                <a:latin typeface="+mn-ea"/>
                <a:ea typeface="+mn-ea"/>
              </a:rPr>
              <a:t>t</a:t>
            </a:r>
            <a:r>
              <a:rPr lang="zh-CN" altLang="en-US" sz="1800" dirty="0">
                <a:latin typeface="+mn-ea"/>
                <a:ea typeface="+mn-ea"/>
              </a:rPr>
              <a:t>年的设备运行成本</a:t>
            </a:r>
          </a:p>
          <a:p>
            <a:pPr eaLnBrk="1" hangingPunct="1">
              <a:spcBef>
                <a:spcPct val="0"/>
              </a:spcBef>
              <a:buFont typeface="Arial" panose="020B0604020202020204" pitchFamily="34" charset="0"/>
              <a:buNone/>
            </a:pPr>
            <a:r>
              <a:rPr lang="zh-CN" altLang="en-US" sz="1800" dirty="0">
                <a:solidFill>
                  <a:srgbClr val="FF3300"/>
                </a:solidFill>
                <a:latin typeface="+mn-ea"/>
                <a:ea typeface="+mn-ea"/>
              </a:rPr>
              <a:t>人工费、材料费、能源费、维修费、停工损失、废次损失</a:t>
            </a:r>
          </a:p>
          <a:p>
            <a:pPr eaLnBrk="1" hangingPunct="1">
              <a:spcBef>
                <a:spcPct val="0"/>
              </a:spcBef>
              <a:buFont typeface="Arial" panose="020B0604020202020204" pitchFamily="34" charset="0"/>
              <a:buNone/>
            </a:pPr>
            <a:r>
              <a:rPr lang="en-US" altLang="zh-CN" sz="1800" dirty="0">
                <a:latin typeface="+mn-ea"/>
                <a:ea typeface="+mn-ea"/>
              </a:rPr>
              <a:t>L</a:t>
            </a:r>
            <a:r>
              <a:rPr lang="en-US" altLang="zh-CN" sz="1800" baseline="-25000" dirty="0">
                <a:latin typeface="+mn-ea"/>
                <a:ea typeface="+mn-ea"/>
              </a:rPr>
              <a:t>N</a:t>
            </a:r>
            <a:r>
              <a:rPr lang="en-US" altLang="zh-CN" sz="1800" dirty="0">
                <a:latin typeface="+mn-ea"/>
                <a:ea typeface="+mn-ea"/>
              </a:rPr>
              <a:t>:</a:t>
            </a:r>
            <a:r>
              <a:rPr lang="zh-CN" altLang="en-US" sz="1800" dirty="0">
                <a:latin typeface="+mn-ea"/>
                <a:ea typeface="+mn-ea"/>
              </a:rPr>
              <a:t>第</a:t>
            </a:r>
            <a:r>
              <a:rPr lang="en-US" altLang="zh-CN" sz="1800" dirty="0">
                <a:latin typeface="+mn-ea"/>
                <a:ea typeface="+mn-ea"/>
              </a:rPr>
              <a:t>N</a:t>
            </a:r>
            <a:r>
              <a:rPr lang="zh-CN" altLang="en-US" sz="1800" dirty="0">
                <a:latin typeface="+mn-ea"/>
                <a:ea typeface="+mn-ea"/>
              </a:rPr>
              <a:t>年末设备净残值</a:t>
            </a:r>
          </a:p>
        </p:txBody>
      </p:sp>
    </p:spTree>
    <p:custDataLst>
      <p:tags r:id="rId2"/>
    </p:custDataLst>
    <p:extLst>
      <p:ext uri="{BB962C8B-B14F-4D97-AF65-F5344CB8AC3E}">
        <p14:creationId xmlns:p14="http://schemas.microsoft.com/office/powerpoint/2010/main" val="922155753"/>
      </p:ext>
    </p:extLst>
  </p:cSld>
  <p:clrMapOvr>
    <a:masterClrMapping/>
  </p:clrMapOvr>
  <p:transition spd="slow">
    <p:wip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2000" dirty="0" smtClean="0"/>
              <a:t>例题：</a:t>
            </a:r>
            <a:r>
              <a:rPr lang="en-US" altLang="zh-CN" sz="2000" dirty="0" smtClean="0"/>
              <a:t>P58-59</a:t>
            </a:r>
            <a:r>
              <a:rPr lang="zh-CN" altLang="en-US" sz="2000" dirty="0" smtClean="0"/>
              <a:t>页</a:t>
            </a:r>
            <a:endParaRPr lang="zh-CN" altLang="en-US" sz="2000" dirty="0"/>
          </a:p>
        </p:txBody>
      </p:sp>
      <p:pic>
        <p:nvPicPr>
          <p:cNvPr id="4" name="图片 78235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1079" y="1148511"/>
            <a:ext cx="6702325" cy="38115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234888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0" y="-18808"/>
            <a:ext cx="9173232" cy="5181115"/>
            <a:chOff x="0" y="-18808"/>
            <a:chExt cx="9173232" cy="5181115"/>
          </a:xfrm>
        </p:grpSpPr>
        <p:pic>
          <p:nvPicPr>
            <p:cNvPr id="11" name="图片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8740587" cy="5143500"/>
            </a:xfrm>
            <a:prstGeom prst="rect">
              <a:avLst/>
            </a:prstGeom>
          </p:spPr>
        </p:pic>
        <p:pic>
          <p:nvPicPr>
            <p:cNvPr id="12" name="图片 11"/>
            <p:cNvPicPr>
              <a:picLocks noChangeAspect="1"/>
            </p:cNvPicPr>
            <p:nvPr/>
          </p:nvPicPr>
          <p:blipFill>
            <a:blip r:embed="rId5"/>
            <a:stretch>
              <a:fillRect/>
            </a:stretch>
          </p:blipFill>
          <p:spPr>
            <a:xfrm>
              <a:off x="8740587" y="-18808"/>
              <a:ext cx="432645" cy="5181115"/>
            </a:xfrm>
            <a:prstGeom prst="rect">
              <a:avLst/>
            </a:prstGeom>
          </p:spPr>
        </p:pic>
      </p:grpSp>
      <p:sp>
        <p:nvSpPr>
          <p:cNvPr id="6" name="矩形 5"/>
          <p:cNvSpPr/>
          <p:nvPr/>
        </p:nvSpPr>
        <p:spPr>
          <a:xfrm>
            <a:off x="0" y="1270"/>
            <a:ext cx="9224682" cy="5142865"/>
          </a:xfrm>
          <a:prstGeom prst="rect">
            <a:avLst/>
          </a:prstGeom>
          <a:gradFill>
            <a:gsLst>
              <a:gs pos="0">
                <a:schemeClr val="tx1">
                  <a:lumMod val="95000"/>
                  <a:lumOff val="5000"/>
                  <a:alpha val="37000"/>
                </a:schemeClr>
              </a:gs>
              <a:gs pos="88000">
                <a:srgbClr val="000B11">
                  <a:alpha val="83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descr="E:\大学\动网\图片素材\u=3052342896,168739604&amp;fm=27&amp;gp=0.pngu=3052342896,168739604&amp;fm=27&amp;gp=0"/>
          <p:cNvPicPr>
            <a:picLocks noChangeAspect="1"/>
          </p:cNvPicPr>
          <p:nvPr/>
        </p:nvPicPr>
        <p:blipFill>
          <a:blip r:embed="rId6"/>
          <a:srcRect/>
          <a:stretch>
            <a:fillRect/>
          </a:stretch>
        </p:blipFill>
        <p:spPr>
          <a:xfrm>
            <a:off x="8272910" y="140671"/>
            <a:ext cx="684000" cy="684000"/>
          </a:xfrm>
          <a:prstGeom prst="rect">
            <a:avLst/>
          </a:prstGeom>
        </p:spPr>
      </p:pic>
      <p:sp>
        <p:nvSpPr>
          <p:cNvPr id="10" name="矩形 9"/>
          <p:cNvSpPr/>
          <p:nvPr/>
        </p:nvSpPr>
        <p:spPr>
          <a:xfrm>
            <a:off x="484743" y="379996"/>
            <a:ext cx="7571844" cy="4486366"/>
          </a:xfrm>
          <a:prstGeom prst="rect">
            <a:avLst/>
          </a:prstGeom>
          <a:solidFill>
            <a:schemeClr val="accent1">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 name="矩形 1"/>
          <p:cNvSpPr/>
          <p:nvPr/>
        </p:nvSpPr>
        <p:spPr>
          <a:xfrm>
            <a:off x="794443" y="736838"/>
            <a:ext cx="4103234" cy="584775"/>
          </a:xfrm>
          <a:prstGeom prst="rect">
            <a:avLst/>
          </a:prstGeom>
        </p:spPr>
        <p:txBody>
          <a:bodyPr wrap="square">
            <a:spAutoFit/>
          </a:bodyPr>
          <a:lstStyle/>
          <a:p>
            <a:pPr algn="dist"/>
            <a:r>
              <a:rPr lang="zh-CN" altLang="en-US" sz="3200" b="1" dirty="0" smtClean="0">
                <a:solidFill>
                  <a:srgbClr val="FFFF00"/>
                </a:solidFill>
              </a:rPr>
              <a:t>二、设备更新策略</a:t>
            </a:r>
            <a:endParaRPr lang="zh-CN" altLang="en-US" sz="3200" b="1" dirty="0">
              <a:solidFill>
                <a:srgbClr val="FFFF00"/>
              </a:solidFill>
            </a:endParaRPr>
          </a:p>
        </p:txBody>
      </p:sp>
      <p:sp>
        <p:nvSpPr>
          <p:cNvPr id="3" name="矩形 2"/>
          <p:cNvSpPr/>
          <p:nvPr/>
        </p:nvSpPr>
        <p:spPr>
          <a:xfrm>
            <a:off x="231731" y="1378116"/>
            <a:ext cx="7910187" cy="2169825"/>
          </a:xfrm>
          <a:prstGeom prst="rect">
            <a:avLst/>
          </a:prstGeom>
        </p:spPr>
        <p:txBody>
          <a:bodyPr wrap="square">
            <a:spAutoFit/>
          </a:bodyPr>
          <a:lstStyle/>
          <a:p>
            <a:pPr marL="742950" lvl="1" indent="-285750">
              <a:lnSpc>
                <a:spcPct val="150000"/>
              </a:lnSpc>
              <a:buClr>
                <a:srgbClr val="FFFF00"/>
              </a:buClr>
              <a:buFont typeface="Wingdings" panose="05000000000000000000" pitchFamily="2" charset="2"/>
              <a:buChar char="l"/>
            </a:pPr>
            <a:r>
              <a:rPr lang="zh-CN" altLang="en-US" b="1" dirty="0" smtClean="0">
                <a:solidFill>
                  <a:srgbClr val="92D050"/>
                </a:solidFill>
                <a:latin typeface="微软雅黑" panose="020B0503020204020204" pitchFamily="34" charset="-122"/>
                <a:ea typeface="微软雅黑" panose="020B0503020204020204" pitchFamily="34" charset="-122"/>
              </a:rPr>
              <a:t>（</a:t>
            </a:r>
            <a:r>
              <a:rPr lang="en-US" altLang="zh-CN" b="1" dirty="0" smtClean="0">
                <a:solidFill>
                  <a:srgbClr val="92D050"/>
                </a:solidFill>
                <a:latin typeface="微软雅黑" panose="020B0503020204020204" pitchFamily="34" charset="-122"/>
                <a:ea typeface="微软雅黑" panose="020B0503020204020204" pitchFamily="34" charset="-122"/>
              </a:rPr>
              <a:t>2</a:t>
            </a:r>
            <a:r>
              <a:rPr lang="zh-CN" altLang="en-US" b="1" dirty="0" smtClean="0">
                <a:solidFill>
                  <a:srgbClr val="92D050"/>
                </a:solidFill>
                <a:latin typeface="微软雅黑" panose="020B0503020204020204" pitchFamily="34" charset="-122"/>
                <a:ea typeface="微软雅黑" panose="020B0503020204020204" pitchFamily="34" charset="-122"/>
              </a:rPr>
              <a:t>）等值劣化的情况</a:t>
            </a:r>
            <a:endParaRPr lang="en-US" altLang="zh-CN" b="1" dirty="0" smtClean="0">
              <a:solidFill>
                <a:srgbClr val="92D050"/>
              </a:solidFill>
              <a:latin typeface="微软雅黑" panose="020B0503020204020204" pitchFamily="34" charset="-122"/>
              <a:ea typeface="微软雅黑" panose="020B0503020204020204" pitchFamily="34" charset="-122"/>
            </a:endParaRPr>
          </a:p>
          <a:p>
            <a:pPr marL="742950" lvl="1" indent="-285750">
              <a:lnSpc>
                <a:spcPct val="150000"/>
              </a:lnSpc>
              <a:buClr>
                <a:srgbClr val="FFFF00"/>
              </a:buClr>
              <a:buFont typeface="Wingdings" panose="05000000000000000000" pitchFamily="2" charset="2"/>
              <a:buChar char="l"/>
            </a:pPr>
            <a:r>
              <a:rPr lang="zh-CN" altLang="en-US" dirty="0" smtClean="0">
                <a:solidFill>
                  <a:schemeClr val="bg1"/>
                </a:solidFill>
                <a:latin typeface="微软雅黑" panose="020B0503020204020204" pitchFamily="34" charset="-122"/>
                <a:ea typeface="微软雅黑" panose="020B0503020204020204" pitchFamily="34" charset="-122"/>
              </a:rPr>
              <a:t>假定随着使用年限的增加，逐渐递增的费用称之为设备的低劣化。如果每年设备的劣化增量是等值的（计为 </a:t>
            </a:r>
            <a:r>
              <a:rPr lang="el-GR" altLang="zh-CN" dirty="0" smtClean="0">
                <a:solidFill>
                  <a:schemeClr val="bg1"/>
                </a:solidFill>
                <a:latin typeface="微软雅黑" panose="020B0503020204020204" pitchFamily="34" charset="-122"/>
                <a:ea typeface="微软雅黑" panose="020B0503020204020204" pitchFamily="34" charset="-122"/>
              </a:rPr>
              <a:t>λ</a:t>
            </a:r>
            <a:r>
              <a:rPr lang="en-US" altLang="zh-CN" dirty="0" smtClean="0">
                <a:solidFill>
                  <a:schemeClr val="bg1"/>
                </a:solidFill>
                <a:latin typeface="微软雅黑" panose="020B0503020204020204" pitchFamily="34" charset="-122"/>
                <a:ea typeface="微软雅黑" panose="020B0503020204020204" pitchFamily="34" charset="-122"/>
              </a:rPr>
              <a:t> </a:t>
            </a:r>
            <a:r>
              <a:rPr lang="zh-CN" altLang="en-US" dirty="0" smtClean="0">
                <a:solidFill>
                  <a:schemeClr val="bg1"/>
                </a:solidFill>
                <a:latin typeface="微软雅黑" panose="020B0503020204020204" pitchFamily="34" charset="-122"/>
                <a:ea typeface="微软雅黑" panose="020B0503020204020204" pitchFamily="34" charset="-122"/>
              </a:rPr>
              <a:t>），则每年的劣化呈线性增长，则可简化经济寿命的计算：</a:t>
            </a:r>
            <a:endParaRPr lang="en-US" altLang="zh-CN" dirty="0" smtClean="0">
              <a:solidFill>
                <a:schemeClr val="bg1"/>
              </a:solidFill>
              <a:latin typeface="微软雅黑" panose="020B0503020204020204" pitchFamily="34" charset="-122"/>
              <a:ea typeface="微软雅黑" panose="020B0503020204020204" pitchFamily="34" charset="-122"/>
            </a:endParaRPr>
          </a:p>
          <a:p>
            <a:pPr lvl="1">
              <a:lnSpc>
                <a:spcPct val="150000"/>
              </a:lnSpc>
              <a:buClr>
                <a:srgbClr val="FFFF00"/>
              </a:buClr>
            </a:pPr>
            <a:endParaRPr lang="zh-CN" altLang="en-US" dirty="0">
              <a:solidFill>
                <a:schemeClr val="bg1"/>
              </a:solidFill>
              <a:latin typeface="微软雅黑" panose="020B0503020204020204" pitchFamily="34" charset="-122"/>
              <a:ea typeface="微软雅黑" panose="020B0503020204020204" pitchFamily="34" charset="-122"/>
            </a:endParaRPr>
          </a:p>
        </p:txBody>
      </p:sp>
      <p:graphicFrame>
        <p:nvGraphicFramePr>
          <p:cNvPr id="16" name="内容占位符 410634"/>
          <p:cNvGraphicFramePr>
            <a:graphicFrameLocks noGrp="1"/>
          </p:cNvGraphicFramePr>
          <p:nvPr>
            <p:ph idx="4294967295"/>
            <p:extLst>
              <p:ext uri="{D42A27DB-BD31-4B8C-83A1-F6EECF244321}">
                <p14:modId xmlns:p14="http://schemas.microsoft.com/office/powerpoint/2010/main" val="3926788604"/>
              </p:ext>
            </p:extLst>
          </p:nvPr>
        </p:nvGraphicFramePr>
        <p:xfrm>
          <a:off x="2757770" y="3280268"/>
          <a:ext cx="2521949" cy="926883"/>
        </p:xfrm>
        <a:graphic>
          <a:graphicData uri="http://schemas.openxmlformats.org/presentationml/2006/ole">
            <mc:AlternateContent xmlns:mc="http://schemas.openxmlformats.org/markup-compatibility/2006">
              <mc:Choice xmlns:v="urn:schemas-microsoft-com:vml" Requires="v">
                <p:oleObj spid="_x0000_s5142" r:id="rId7" imgW="1117115" imgH="444307" progId="Equation.3">
                  <p:embed/>
                </p:oleObj>
              </mc:Choice>
              <mc:Fallback>
                <p:oleObj r:id="rId7" imgW="1117115" imgH="444307" progId="Equation.3">
                  <p:embed/>
                  <p:pic>
                    <p:nvPicPr>
                      <p:cNvPr id="0" name=""/>
                      <p:cNvPicPr>
                        <a:picLocks noGrp="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57770" y="3280268"/>
                        <a:ext cx="2521949" cy="926883"/>
                      </a:xfrm>
                      <a:prstGeom prst="rect">
                        <a:avLst/>
                      </a:prstGeom>
                      <a:noFill/>
                      <a:ln>
                        <a:noFill/>
                      </a:ln>
                    </p:spPr>
                  </p:pic>
                </p:oleObj>
              </mc:Fallback>
            </mc:AlternateContent>
          </a:graphicData>
        </a:graphic>
      </p:graphicFrame>
    </p:spTree>
    <p:custDataLst>
      <p:tags r:id="rId2"/>
    </p:custDataLst>
    <p:extLst>
      <p:ext uri="{BB962C8B-B14F-4D97-AF65-F5344CB8AC3E}">
        <p14:creationId xmlns:p14="http://schemas.microsoft.com/office/powerpoint/2010/main" val="3810806236"/>
      </p:ext>
    </p:extLst>
  </p:cSld>
  <p:clrMapOvr>
    <a:masterClrMapping/>
  </p:clrMapOvr>
  <p:transition spd="slow">
    <p:wip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0" y="-18808"/>
            <a:ext cx="9173232" cy="5181115"/>
            <a:chOff x="0" y="-18808"/>
            <a:chExt cx="9173232" cy="5181115"/>
          </a:xfrm>
        </p:grpSpPr>
        <p:pic>
          <p:nvPicPr>
            <p:cNvPr id="11" name="图片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8740587" cy="5143500"/>
            </a:xfrm>
            <a:prstGeom prst="rect">
              <a:avLst/>
            </a:prstGeom>
          </p:spPr>
        </p:pic>
        <p:pic>
          <p:nvPicPr>
            <p:cNvPr id="12" name="图片 11"/>
            <p:cNvPicPr>
              <a:picLocks noChangeAspect="1"/>
            </p:cNvPicPr>
            <p:nvPr/>
          </p:nvPicPr>
          <p:blipFill>
            <a:blip r:embed="rId4"/>
            <a:stretch>
              <a:fillRect/>
            </a:stretch>
          </p:blipFill>
          <p:spPr>
            <a:xfrm>
              <a:off x="8740587" y="-18808"/>
              <a:ext cx="432645" cy="5181115"/>
            </a:xfrm>
            <a:prstGeom prst="rect">
              <a:avLst/>
            </a:prstGeom>
          </p:spPr>
        </p:pic>
      </p:grpSp>
      <p:sp>
        <p:nvSpPr>
          <p:cNvPr id="6" name="矩形 5"/>
          <p:cNvSpPr/>
          <p:nvPr/>
        </p:nvSpPr>
        <p:spPr>
          <a:xfrm>
            <a:off x="0" y="1270"/>
            <a:ext cx="9224682" cy="5142865"/>
          </a:xfrm>
          <a:prstGeom prst="rect">
            <a:avLst/>
          </a:prstGeom>
          <a:gradFill>
            <a:gsLst>
              <a:gs pos="0">
                <a:schemeClr val="tx1">
                  <a:lumMod val="95000"/>
                  <a:lumOff val="5000"/>
                  <a:alpha val="37000"/>
                </a:schemeClr>
              </a:gs>
              <a:gs pos="88000">
                <a:srgbClr val="000B11">
                  <a:alpha val="83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descr="E:\大学\动网\图片素材\u=3052342896,168739604&amp;fm=27&amp;gp=0.pngu=3052342896,168739604&amp;fm=27&amp;gp=0"/>
          <p:cNvPicPr>
            <a:picLocks noChangeAspect="1"/>
          </p:cNvPicPr>
          <p:nvPr/>
        </p:nvPicPr>
        <p:blipFill>
          <a:blip r:embed="rId5"/>
          <a:srcRect/>
          <a:stretch>
            <a:fillRect/>
          </a:stretch>
        </p:blipFill>
        <p:spPr>
          <a:xfrm>
            <a:off x="8272910" y="140671"/>
            <a:ext cx="684000" cy="684000"/>
          </a:xfrm>
          <a:prstGeom prst="rect">
            <a:avLst/>
          </a:prstGeom>
        </p:spPr>
      </p:pic>
      <p:sp>
        <p:nvSpPr>
          <p:cNvPr id="10" name="矩形 9"/>
          <p:cNvSpPr/>
          <p:nvPr/>
        </p:nvSpPr>
        <p:spPr>
          <a:xfrm>
            <a:off x="484743" y="379996"/>
            <a:ext cx="7571844" cy="4486366"/>
          </a:xfrm>
          <a:prstGeom prst="rect">
            <a:avLst/>
          </a:prstGeom>
          <a:solidFill>
            <a:schemeClr val="accent1">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 name="矩形 1"/>
          <p:cNvSpPr/>
          <p:nvPr/>
        </p:nvSpPr>
        <p:spPr>
          <a:xfrm>
            <a:off x="794443" y="736838"/>
            <a:ext cx="4103234" cy="584775"/>
          </a:xfrm>
          <a:prstGeom prst="rect">
            <a:avLst/>
          </a:prstGeom>
        </p:spPr>
        <p:txBody>
          <a:bodyPr wrap="square">
            <a:spAutoFit/>
          </a:bodyPr>
          <a:lstStyle/>
          <a:p>
            <a:pPr algn="dist"/>
            <a:r>
              <a:rPr lang="zh-CN" altLang="en-US" sz="3200" b="1" dirty="0" smtClean="0">
                <a:solidFill>
                  <a:srgbClr val="FFFF00"/>
                </a:solidFill>
              </a:rPr>
              <a:t>二、设备更新策略</a:t>
            </a:r>
            <a:endParaRPr lang="zh-CN" altLang="en-US" sz="3200" b="1" dirty="0">
              <a:solidFill>
                <a:srgbClr val="FFFF00"/>
              </a:solidFill>
            </a:endParaRPr>
          </a:p>
        </p:txBody>
      </p:sp>
      <p:sp>
        <p:nvSpPr>
          <p:cNvPr id="3" name="矩形 2"/>
          <p:cNvSpPr/>
          <p:nvPr/>
        </p:nvSpPr>
        <p:spPr>
          <a:xfrm>
            <a:off x="231731" y="1378116"/>
            <a:ext cx="7910187" cy="2585323"/>
          </a:xfrm>
          <a:prstGeom prst="rect">
            <a:avLst/>
          </a:prstGeom>
        </p:spPr>
        <p:txBody>
          <a:bodyPr wrap="square">
            <a:spAutoFit/>
          </a:bodyPr>
          <a:lstStyle/>
          <a:p>
            <a:pPr marL="742950" lvl="1" indent="-285750">
              <a:lnSpc>
                <a:spcPct val="150000"/>
              </a:lnSpc>
              <a:buClr>
                <a:srgbClr val="FFFF00"/>
              </a:buClr>
              <a:buFont typeface="Wingdings" panose="05000000000000000000" pitchFamily="2" charset="2"/>
              <a:buChar char="l"/>
            </a:pPr>
            <a:r>
              <a:rPr lang="zh-CN" altLang="en-US" b="1" dirty="0" smtClean="0">
                <a:solidFill>
                  <a:srgbClr val="92D050"/>
                </a:solidFill>
                <a:latin typeface="微软雅黑" panose="020B0503020204020204" pitchFamily="34" charset="-122"/>
                <a:ea typeface="微软雅黑" panose="020B0503020204020204" pitchFamily="34" charset="-122"/>
              </a:rPr>
              <a:t>（</a:t>
            </a:r>
            <a:r>
              <a:rPr lang="en-US" altLang="zh-CN" b="1" dirty="0">
                <a:solidFill>
                  <a:srgbClr val="92D050"/>
                </a:solidFill>
                <a:latin typeface="微软雅黑" panose="020B0503020204020204" pitchFamily="34" charset="-122"/>
                <a:ea typeface="微软雅黑" panose="020B0503020204020204" pitchFamily="34" charset="-122"/>
              </a:rPr>
              <a:t>3</a:t>
            </a:r>
            <a:r>
              <a:rPr lang="zh-CN" altLang="en-US" b="1" dirty="0" smtClean="0">
                <a:solidFill>
                  <a:srgbClr val="92D050"/>
                </a:solidFill>
                <a:latin typeface="微软雅黑" panose="020B0503020204020204" pitchFamily="34" charset="-122"/>
                <a:ea typeface="微软雅黑" panose="020B0503020204020204" pitchFamily="34" charset="-122"/>
              </a:rPr>
              <a:t>）设备更新时机的确定</a:t>
            </a:r>
            <a:endParaRPr lang="en-US" altLang="zh-CN" b="1" dirty="0" smtClean="0">
              <a:solidFill>
                <a:srgbClr val="92D050"/>
              </a:solidFill>
              <a:latin typeface="微软雅黑" panose="020B0503020204020204" pitchFamily="34" charset="-122"/>
              <a:ea typeface="微软雅黑" panose="020B0503020204020204" pitchFamily="34" charset="-122"/>
            </a:endParaRPr>
          </a:p>
          <a:p>
            <a:pPr lvl="1">
              <a:lnSpc>
                <a:spcPct val="150000"/>
              </a:lnSpc>
              <a:buClr>
                <a:srgbClr val="FFFF00"/>
              </a:buClr>
            </a:pPr>
            <a:r>
              <a:rPr lang="zh-CN" altLang="en-US" dirty="0" smtClean="0">
                <a:solidFill>
                  <a:schemeClr val="bg1"/>
                </a:solidFill>
                <a:latin typeface="微软雅黑" panose="020B0503020204020204" pitchFamily="34" charset="-122"/>
                <a:ea typeface="微软雅黑" panose="020B0503020204020204" pitchFamily="34" charset="-122"/>
              </a:rPr>
              <a:t>设备更新方案的必选就是对新设备方案与旧设备方案的分析比较，也就是决定现在马上购置新设备、淘汰旧设备，还是至少保留使用旧设备一段时间，再用新设备替换旧设备。</a:t>
            </a:r>
            <a:endParaRPr lang="en-US" altLang="zh-CN" dirty="0" smtClean="0">
              <a:solidFill>
                <a:schemeClr val="bg1"/>
              </a:solidFill>
              <a:latin typeface="微软雅黑" panose="020B0503020204020204" pitchFamily="34" charset="-122"/>
              <a:ea typeface="微软雅黑" panose="020B0503020204020204" pitchFamily="34" charset="-122"/>
            </a:endParaRPr>
          </a:p>
          <a:p>
            <a:pPr lvl="1">
              <a:lnSpc>
                <a:spcPct val="150000"/>
              </a:lnSpc>
              <a:buClr>
                <a:srgbClr val="FFFF00"/>
              </a:buClr>
            </a:pPr>
            <a:r>
              <a:rPr lang="zh-CN" altLang="en-US" dirty="0">
                <a:solidFill>
                  <a:schemeClr val="bg1"/>
                </a:solidFill>
                <a:latin typeface="微软雅黑" panose="020B0503020204020204" pitchFamily="34" charset="-122"/>
                <a:ea typeface="微软雅黑" panose="020B0503020204020204" pitchFamily="34" charset="-122"/>
              </a:rPr>
              <a:t>新</a:t>
            </a:r>
            <a:r>
              <a:rPr lang="zh-CN" altLang="en-US" dirty="0" smtClean="0">
                <a:solidFill>
                  <a:schemeClr val="bg1"/>
                </a:solidFill>
                <a:latin typeface="微软雅黑" panose="020B0503020204020204" pitchFamily="34" charset="-122"/>
                <a:ea typeface="微软雅黑" panose="020B0503020204020204" pitchFamily="34" charset="-122"/>
              </a:rPr>
              <a:t>设备原始费用高、营运费和维修费用低，旧设备目前的残值低，营运费和维修费用高。</a:t>
            </a:r>
            <a:endParaRPr lang="zh-CN" altLang="en-US" dirty="0">
              <a:solidFill>
                <a:schemeClr val="bg1"/>
              </a:solidFill>
              <a:latin typeface="微软雅黑" panose="020B0503020204020204" pitchFamily="34" charset="-122"/>
              <a:ea typeface="微软雅黑" panose="020B0503020204020204" pitchFamily="34" charset="-122"/>
            </a:endParaRPr>
          </a:p>
        </p:txBody>
      </p:sp>
    </p:spTree>
    <p:custDataLst>
      <p:tags r:id="rId1"/>
    </p:custDataLst>
    <p:extLst>
      <p:ext uri="{BB962C8B-B14F-4D97-AF65-F5344CB8AC3E}">
        <p14:creationId xmlns:p14="http://schemas.microsoft.com/office/powerpoint/2010/main" val="2514070495"/>
      </p:ext>
    </p:extLst>
  </p:cSld>
  <p:clrMapOvr>
    <a:masterClrMapping/>
  </p:clrMapOvr>
  <p:transition spd="slow">
    <p:wip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0" y="-18808"/>
            <a:ext cx="9173232" cy="5181115"/>
            <a:chOff x="0" y="-18808"/>
            <a:chExt cx="9173232" cy="5181115"/>
          </a:xfrm>
        </p:grpSpPr>
        <p:pic>
          <p:nvPicPr>
            <p:cNvPr id="11" name="图片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8740587" cy="5143500"/>
            </a:xfrm>
            <a:prstGeom prst="rect">
              <a:avLst/>
            </a:prstGeom>
          </p:spPr>
        </p:pic>
        <p:pic>
          <p:nvPicPr>
            <p:cNvPr id="12" name="图片 11"/>
            <p:cNvPicPr>
              <a:picLocks noChangeAspect="1"/>
            </p:cNvPicPr>
            <p:nvPr/>
          </p:nvPicPr>
          <p:blipFill>
            <a:blip r:embed="rId4"/>
            <a:stretch>
              <a:fillRect/>
            </a:stretch>
          </p:blipFill>
          <p:spPr>
            <a:xfrm>
              <a:off x="8740587" y="-18808"/>
              <a:ext cx="432645" cy="5181115"/>
            </a:xfrm>
            <a:prstGeom prst="rect">
              <a:avLst/>
            </a:prstGeom>
          </p:spPr>
        </p:pic>
      </p:grpSp>
      <p:sp>
        <p:nvSpPr>
          <p:cNvPr id="6" name="矩形 5"/>
          <p:cNvSpPr/>
          <p:nvPr/>
        </p:nvSpPr>
        <p:spPr>
          <a:xfrm>
            <a:off x="0" y="1270"/>
            <a:ext cx="9224682" cy="5142865"/>
          </a:xfrm>
          <a:prstGeom prst="rect">
            <a:avLst/>
          </a:prstGeom>
          <a:gradFill>
            <a:gsLst>
              <a:gs pos="0">
                <a:schemeClr val="tx1">
                  <a:lumMod val="95000"/>
                  <a:lumOff val="5000"/>
                  <a:alpha val="37000"/>
                </a:schemeClr>
              </a:gs>
              <a:gs pos="88000">
                <a:srgbClr val="000B11">
                  <a:alpha val="83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descr="E:\大学\动网\图片素材\u=3052342896,168739604&amp;fm=27&amp;gp=0.pngu=3052342896,168739604&amp;fm=27&amp;gp=0"/>
          <p:cNvPicPr>
            <a:picLocks noChangeAspect="1"/>
          </p:cNvPicPr>
          <p:nvPr/>
        </p:nvPicPr>
        <p:blipFill>
          <a:blip r:embed="rId5"/>
          <a:srcRect/>
          <a:stretch>
            <a:fillRect/>
          </a:stretch>
        </p:blipFill>
        <p:spPr>
          <a:xfrm>
            <a:off x="8272910" y="140671"/>
            <a:ext cx="684000" cy="684000"/>
          </a:xfrm>
          <a:prstGeom prst="rect">
            <a:avLst/>
          </a:prstGeom>
        </p:spPr>
      </p:pic>
      <p:sp>
        <p:nvSpPr>
          <p:cNvPr id="10" name="矩形 9"/>
          <p:cNvSpPr/>
          <p:nvPr/>
        </p:nvSpPr>
        <p:spPr>
          <a:xfrm>
            <a:off x="484743" y="379996"/>
            <a:ext cx="7571844" cy="4486366"/>
          </a:xfrm>
          <a:prstGeom prst="rect">
            <a:avLst/>
          </a:prstGeom>
          <a:solidFill>
            <a:schemeClr val="accent1">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 name="矩形 1"/>
          <p:cNvSpPr/>
          <p:nvPr/>
        </p:nvSpPr>
        <p:spPr>
          <a:xfrm>
            <a:off x="794443" y="736838"/>
            <a:ext cx="5524938" cy="584775"/>
          </a:xfrm>
          <a:prstGeom prst="rect">
            <a:avLst/>
          </a:prstGeom>
        </p:spPr>
        <p:txBody>
          <a:bodyPr wrap="square">
            <a:spAutoFit/>
          </a:bodyPr>
          <a:lstStyle/>
          <a:p>
            <a:pPr algn="dist"/>
            <a:r>
              <a:rPr lang="zh-CN" altLang="en-US" sz="3200" b="1" dirty="0" smtClean="0">
                <a:solidFill>
                  <a:srgbClr val="FFFF00"/>
                </a:solidFill>
              </a:rPr>
              <a:t>为何要进行</a:t>
            </a:r>
            <a:r>
              <a:rPr lang="en-US" altLang="zh-CN" sz="3200" b="1" dirty="0" smtClean="0">
                <a:solidFill>
                  <a:srgbClr val="FFFF00"/>
                </a:solidFill>
              </a:rPr>
              <a:t> </a:t>
            </a:r>
            <a:r>
              <a:rPr lang="zh-CN" altLang="en-US" sz="3200" b="1" dirty="0" smtClean="0">
                <a:solidFill>
                  <a:srgbClr val="FFFF00"/>
                </a:solidFill>
              </a:rPr>
              <a:t>设备更新分析？</a:t>
            </a:r>
            <a:endParaRPr lang="zh-CN" altLang="en-US" sz="3200" b="1" dirty="0">
              <a:solidFill>
                <a:srgbClr val="FFFF00"/>
              </a:solidFill>
            </a:endParaRPr>
          </a:p>
        </p:txBody>
      </p:sp>
      <p:sp>
        <p:nvSpPr>
          <p:cNvPr id="3" name="矩形 2"/>
          <p:cNvSpPr/>
          <p:nvPr/>
        </p:nvSpPr>
        <p:spPr>
          <a:xfrm>
            <a:off x="484742" y="1509502"/>
            <a:ext cx="7387865" cy="2585323"/>
          </a:xfrm>
          <a:prstGeom prst="rect">
            <a:avLst/>
          </a:prstGeom>
        </p:spPr>
        <p:txBody>
          <a:bodyPr wrap="square">
            <a:spAutoFit/>
          </a:bodyPr>
          <a:lstStyle/>
          <a:p>
            <a:pPr marL="742950" lvl="1" indent="-285750">
              <a:lnSpc>
                <a:spcPct val="150000"/>
              </a:lnSpc>
              <a:buClr>
                <a:srgbClr val="FFFF00"/>
              </a:buClr>
              <a:buFont typeface="Wingdings" panose="05000000000000000000" pitchFamily="2" charset="2"/>
              <a:buChar char="l"/>
            </a:pPr>
            <a:r>
              <a:rPr lang="zh-CN" altLang="en-US" dirty="0" smtClean="0">
                <a:solidFill>
                  <a:schemeClr val="bg1"/>
                </a:solidFill>
                <a:latin typeface="微软雅黑" panose="020B0503020204020204" pitchFamily="34" charset="-122"/>
                <a:ea typeface="微软雅黑" panose="020B0503020204020204" pitchFamily="34" charset="-122"/>
              </a:rPr>
              <a:t>随着</a:t>
            </a:r>
            <a:r>
              <a:rPr lang="zh-CN" altLang="en-US" dirty="0">
                <a:solidFill>
                  <a:schemeClr val="bg1"/>
                </a:solidFill>
                <a:latin typeface="微软雅黑" panose="020B0503020204020204" pitchFamily="34" charset="-122"/>
                <a:ea typeface="微软雅黑" panose="020B0503020204020204" pitchFamily="34" charset="-122"/>
              </a:rPr>
              <a:t>新工艺、新技术、新机具、新材料的不断涌现，工程施工在更大的深度和广度上实现了机械化</a:t>
            </a:r>
            <a:endParaRPr lang="zh-CN" altLang="zh-CN" dirty="0">
              <a:solidFill>
                <a:schemeClr val="bg1"/>
              </a:solidFill>
              <a:latin typeface="微软雅黑" panose="020B0503020204020204" pitchFamily="34" charset="-122"/>
              <a:ea typeface="微软雅黑" panose="020B0503020204020204" pitchFamily="34" charset="-122"/>
            </a:endParaRPr>
          </a:p>
          <a:p>
            <a:pPr marL="742950" lvl="1" indent="-285750">
              <a:lnSpc>
                <a:spcPct val="150000"/>
              </a:lnSpc>
              <a:buClr>
                <a:srgbClr val="FFFF00"/>
              </a:buClr>
              <a:buFont typeface="Wingdings" panose="05000000000000000000" pitchFamily="2" charset="2"/>
              <a:buChar char="l"/>
            </a:pPr>
            <a:r>
              <a:rPr lang="zh-CN" altLang="en-US" dirty="0">
                <a:solidFill>
                  <a:schemeClr val="bg1"/>
                </a:solidFill>
                <a:latin typeface="微软雅黑" panose="020B0503020204020204" pitchFamily="34" charset="-122"/>
                <a:ea typeface="微软雅黑" panose="020B0503020204020204" pitchFamily="34" charset="-122"/>
              </a:rPr>
              <a:t>建筑企业都存在如何使企业的技术结构合理化，如何使企业设备利用率、效率和设备运营成本等指标保持在良好状态的</a:t>
            </a:r>
            <a:r>
              <a:rPr lang="zh-CN" altLang="en-US" dirty="0" smtClean="0">
                <a:solidFill>
                  <a:schemeClr val="bg1"/>
                </a:solidFill>
                <a:latin typeface="微软雅黑" panose="020B0503020204020204" pitchFamily="34" charset="-122"/>
                <a:ea typeface="微软雅黑" panose="020B0503020204020204" pitchFamily="34" charset="-122"/>
              </a:rPr>
              <a:t>问题；</a:t>
            </a:r>
            <a:endParaRPr lang="zh-CN" altLang="zh-CN" dirty="0">
              <a:solidFill>
                <a:schemeClr val="bg1"/>
              </a:solidFill>
              <a:latin typeface="微软雅黑" panose="020B0503020204020204" pitchFamily="34" charset="-122"/>
              <a:ea typeface="微软雅黑" panose="020B0503020204020204" pitchFamily="34" charset="-122"/>
            </a:endParaRPr>
          </a:p>
          <a:p>
            <a:pPr marL="742950" lvl="1" indent="-285750">
              <a:lnSpc>
                <a:spcPct val="150000"/>
              </a:lnSpc>
              <a:buClr>
                <a:srgbClr val="FFFF00"/>
              </a:buClr>
              <a:buFont typeface="Wingdings" panose="05000000000000000000" pitchFamily="2" charset="2"/>
              <a:buChar char="l"/>
            </a:pPr>
            <a:r>
              <a:rPr lang="zh-CN" altLang="en-US" dirty="0">
                <a:solidFill>
                  <a:schemeClr val="bg1"/>
                </a:solidFill>
                <a:latin typeface="微软雅黑" panose="020B0503020204020204" pitchFamily="34" charset="-122"/>
                <a:ea typeface="微软雅黑" panose="020B0503020204020204" pitchFamily="34" charset="-122"/>
              </a:rPr>
              <a:t>必须对设备磨损的类型、补偿方式、设备更新方案的比选进行科学分析</a:t>
            </a:r>
          </a:p>
        </p:txBody>
      </p:sp>
    </p:spTree>
    <p:custDataLst>
      <p:tags r:id="rId1"/>
    </p:custDataLst>
    <p:extLst>
      <p:ext uri="{BB962C8B-B14F-4D97-AF65-F5344CB8AC3E}">
        <p14:creationId xmlns:p14="http://schemas.microsoft.com/office/powerpoint/2010/main" val="1133558720"/>
      </p:ext>
    </p:extLst>
  </p:cSld>
  <p:clrMapOvr>
    <a:masterClrMapping/>
  </p:clrMapOvr>
  <p:transition spd="slow">
    <p:wip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0" y="-18808"/>
            <a:ext cx="9173232" cy="5181115"/>
            <a:chOff x="0" y="-18808"/>
            <a:chExt cx="9173232" cy="5181115"/>
          </a:xfrm>
        </p:grpSpPr>
        <p:pic>
          <p:nvPicPr>
            <p:cNvPr id="11" name="图片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8740587" cy="5143500"/>
            </a:xfrm>
            <a:prstGeom prst="rect">
              <a:avLst/>
            </a:prstGeom>
          </p:spPr>
        </p:pic>
        <p:pic>
          <p:nvPicPr>
            <p:cNvPr id="12" name="图片 11"/>
            <p:cNvPicPr>
              <a:picLocks noChangeAspect="1"/>
            </p:cNvPicPr>
            <p:nvPr/>
          </p:nvPicPr>
          <p:blipFill>
            <a:blip r:embed="rId5"/>
            <a:stretch>
              <a:fillRect/>
            </a:stretch>
          </p:blipFill>
          <p:spPr>
            <a:xfrm>
              <a:off x="8740587" y="-18808"/>
              <a:ext cx="432645" cy="5181115"/>
            </a:xfrm>
            <a:prstGeom prst="rect">
              <a:avLst/>
            </a:prstGeom>
          </p:spPr>
        </p:pic>
      </p:grpSp>
      <p:sp>
        <p:nvSpPr>
          <p:cNvPr id="6" name="矩形 5"/>
          <p:cNvSpPr/>
          <p:nvPr/>
        </p:nvSpPr>
        <p:spPr>
          <a:xfrm>
            <a:off x="0" y="1270"/>
            <a:ext cx="9224682" cy="5142865"/>
          </a:xfrm>
          <a:prstGeom prst="rect">
            <a:avLst/>
          </a:prstGeom>
          <a:gradFill>
            <a:gsLst>
              <a:gs pos="0">
                <a:schemeClr val="tx1">
                  <a:lumMod val="95000"/>
                  <a:lumOff val="5000"/>
                  <a:alpha val="37000"/>
                </a:schemeClr>
              </a:gs>
              <a:gs pos="88000">
                <a:srgbClr val="000B11">
                  <a:alpha val="83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descr="E:\大学\动网\图片素材\u=3052342896,168739604&amp;fm=27&amp;gp=0.pngu=3052342896,168739604&amp;fm=27&amp;gp=0"/>
          <p:cNvPicPr>
            <a:picLocks noChangeAspect="1"/>
          </p:cNvPicPr>
          <p:nvPr/>
        </p:nvPicPr>
        <p:blipFill>
          <a:blip r:embed="rId6"/>
          <a:srcRect/>
          <a:stretch>
            <a:fillRect/>
          </a:stretch>
        </p:blipFill>
        <p:spPr>
          <a:xfrm>
            <a:off x="8272910" y="140671"/>
            <a:ext cx="684000" cy="684000"/>
          </a:xfrm>
          <a:prstGeom prst="rect">
            <a:avLst/>
          </a:prstGeom>
        </p:spPr>
      </p:pic>
      <p:sp>
        <p:nvSpPr>
          <p:cNvPr id="10" name="矩形 9"/>
          <p:cNvSpPr/>
          <p:nvPr/>
        </p:nvSpPr>
        <p:spPr>
          <a:xfrm>
            <a:off x="503532" y="379996"/>
            <a:ext cx="7571844" cy="4486366"/>
          </a:xfrm>
          <a:prstGeom prst="rect">
            <a:avLst/>
          </a:prstGeom>
          <a:solidFill>
            <a:schemeClr val="accent1">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2" name="矩形 1"/>
          <p:cNvSpPr/>
          <p:nvPr/>
        </p:nvSpPr>
        <p:spPr>
          <a:xfrm>
            <a:off x="794443" y="736838"/>
            <a:ext cx="4103234" cy="584775"/>
          </a:xfrm>
          <a:prstGeom prst="rect">
            <a:avLst/>
          </a:prstGeom>
        </p:spPr>
        <p:txBody>
          <a:bodyPr wrap="square">
            <a:spAutoFit/>
          </a:bodyPr>
          <a:lstStyle/>
          <a:p>
            <a:pPr algn="dist"/>
            <a:r>
              <a:rPr lang="zh-CN" altLang="en-US" sz="3200" b="1" dirty="0" smtClean="0">
                <a:solidFill>
                  <a:srgbClr val="FFFF00"/>
                </a:solidFill>
              </a:rPr>
              <a:t>二、设备更新策略</a:t>
            </a:r>
            <a:endParaRPr lang="zh-CN" altLang="en-US" sz="3200" b="1" dirty="0">
              <a:solidFill>
                <a:srgbClr val="FFFF00"/>
              </a:solidFill>
            </a:endParaRPr>
          </a:p>
        </p:txBody>
      </p:sp>
      <p:sp>
        <p:nvSpPr>
          <p:cNvPr id="3" name="矩形 2"/>
          <p:cNvSpPr/>
          <p:nvPr/>
        </p:nvSpPr>
        <p:spPr>
          <a:xfrm>
            <a:off x="334246" y="1331112"/>
            <a:ext cx="7747348" cy="2585323"/>
          </a:xfrm>
          <a:prstGeom prst="rect">
            <a:avLst/>
          </a:prstGeom>
        </p:spPr>
        <p:txBody>
          <a:bodyPr wrap="square">
            <a:spAutoFit/>
          </a:bodyPr>
          <a:lstStyle/>
          <a:p>
            <a:pPr marL="742950" lvl="1" indent="-285750">
              <a:lnSpc>
                <a:spcPct val="150000"/>
              </a:lnSpc>
              <a:buClr>
                <a:srgbClr val="FFFF00"/>
              </a:buClr>
              <a:buFont typeface="Wingdings" panose="05000000000000000000" pitchFamily="2" charset="2"/>
              <a:buChar char="l"/>
            </a:pPr>
            <a:r>
              <a:rPr lang="zh-CN" altLang="en-US" b="1" dirty="0" smtClean="0">
                <a:solidFill>
                  <a:srgbClr val="92D050"/>
                </a:solidFill>
                <a:latin typeface="微软雅黑" panose="020B0503020204020204" pitchFamily="34" charset="-122"/>
                <a:ea typeface="微软雅黑" panose="020B0503020204020204" pitchFamily="34" charset="-122"/>
              </a:rPr>
              <a:t>（</a:t>
            </a:r>
            <a:r>
              <a:rPr lang="en-US" altLang="zh-CN" b="1" dirty="0">
                <a:solidFill>
                  <a:srgbClr val="92D050"/>
                </a:solidFill>
                <a:latin typeface="微软雅黑" panose="020B0503020204020204" pitchFamily="34" charset="-122"/>
                <a:ea typeface="微软雅黑" panose="020B0503020204020204" pitchFamily="34" charset="-122"/>
              </a:rPr>
              <a:t>3</a:t>
            </a:r>
            <a:r>
              <a:rPr lang="zh-CN" altLang="en-US" b="1" dirty="0" smtClean="0">
                <a:solidFill>
                  <a:srgbClr val="92D050"/>
                </a:solidFill>
                <a:latin typeface="微软雅黑" panose="020B0503020204020204" pitchFamily="34" charset="-122"/>
                <a:ea typeface="微软雅黑" panose="020B0503020204020204" pitchFamily="34" charset="-122"/>
              </a:rPr>
              <a:t>）设备更新时机的确定</a:t>
            </a:r>
            <a:endParaRPr lang="en-US" altLang="zh-CN" b="1" dirty="0" smtClean="0">
              <a:solidFill>
                <a:srgbClr val="92D050"/>
              </a:solidFill>
              <a:latin typeface="微软雅黑" panose="020B0503020204020204" pitchFamily="34" charset="-122"/>
              <a:ea typeface="微软雅黑" panose="020B0503020204020204" pitchFamily="34" charset="-122"/>
            </a:endParaRPr>
          </a:p>
          <a:p>
            <a:pPr lvl="1">
              <a:lnSpc>
                <a:spcPct val="150000"/>
              </a:lnSpc>
              <a:buClr>
                <a:srgbClr val="FFFF00"/>
              </a:buClr>
            </a:pPr>
            <a:r>
              <a:rPr lang="zh-CN" altLang="en-US" dirty="0" smtClean="0">
                <a:solidFill>
                  <a:schemeClr val="bg1"/>
                </a:solidFill>
                <a:latin typeface="微软雅黑" panose="020B0503020204020204" pitchFamily="34" charset="-122"/>
                <a:ea typeface="微软雅黑" panose="020B0503020204020204" pitchFamily="34" charset="-122"/>
              </a:rPr>
              <a:t>具体操作步骤：</a:t>
            </a:r>
            <a:endParaRPr lang="en-US" altLang="zh-CN" dirty="0" smtClean="0">
              <a:solidFill>
                <a:schemeClr val="bg1"/>
              </a:solidFill>
              <a:latin typeface="微软雅黑" panose="020B0503020204020204" pitchFamily="34" charset="-122"/>
              <a:ea typeface="微软雅黑" panose="020B0503020204020204" pitchFamily="34" charset="-122"/>
            </a:endParaRPr>
          </a:p>
          <a:p>
            <a:pPr lvl="1">
              <a:lnSpc>
                <a:spcPct val="150000"/>
              </a:lnSpc>
              <a:buClr>
                <a:srgbClr val="FFFF00"/>
              </a:buClr>
            </a:pPr>
            <a:r>
              <a:rPr lang="en-US" altLang="zh-CN" dirty="0" smtClean="0">
                <a:solidFill>
                  <a:schemeClr val="bg1"/>
                </a:solidFill>
                <a:latin typeface="微软雅黑" panose="020B0503020204020204" pitchFamily="34" charset="-122"/>
                <a:ea typeface="微软雅黑" panose="020B0503020204020204" pitchFamily="34" charset="-122"/>
              </a:rPr>
              <a:t>1.</a:t>
            </a:r>
            <a:r>
              <a:rPr lang="zh-CN" altLang="en-US" dirty="0" smtClean="0">
                <a:solidFill>
                  <a:schemeClr val="bg1"/>
                </a:solidFill>
                <a:latin typeface="微软雅黑" panose="020B0503020204020204" pitchFamily="34" charset="-122"/>
                <a:ea typeface="微软雅黑" panose="020B0503020204020204" pitchFamily="34" charset="-122"/>
              </a:rPr>
              <a:t>计算新旧设备方案不同使用年限的</a:t>
            </a:r>
            <a:r>
              <a:rPr lang="zh-CN" altLang="en-US" b="1" u="sng" dirty="0" smtClean="0">
                <a:solidFill>
                  <a:schemeClr val="bg1"/>
                </a:solidFill>
                <a:latin typeface="微软雅黑" panose="020B0503020204020204" pitchFamily="34" charset="-122"/>
                <a:ea typeface="微软雅黑" panose="020B0503020204020204" pitchFamily="34" charset="-122"/>
              </a:rPr>
              <a:t>静态平均使用成本</a:t>
            </a:r>
            <a:r>
              <a:rPr lang="zh-CN" altLang="en-US" dirty="0" smtClean="0">
                <a:solidFill>
                  <a:schemeClr val="bg1"/>
                </a:solidFill>
                <a:latin typeface="微软雅黑" panose="020B0503020204020204" pitchFamily="34" charset="-122"/>
                <a:ea typeface="微软雅黑" panose="020B0503020204020204" pitchFamily="34" charset="-122"/>
              </a:rPr>
              <a:t>和</a:t>
            </a:r>
            <a:r>
              <a:rPr lang="zh-CN" altLang="en-US" b="1" u="sng" dirty="0" smtClean="0">
                <a:solidFill>
                  <a:schemeClr val="bg1"/>
                </a:solidFill>
                <a:latin typeface="微软雅黑" panose="020B0503020204020204" pitchFamily="34" charset="-122"/>
                <a:ea typeface="微软雅黑" panose="020B0503020204020204" pitchFamily="34" charset="-122"/>
              </a:rPr>
              <a:t>经济寿命</a:t>
            </a:r>
            <a:endParaRPr lang="en-US" altLang="zh-CN" b="1" u="sng" dirty="0" smtClean="0">
              <a:solidFill>
                <a:schemeClr val="bg1"/>
              </a:solidFill>
              <a:latin typeface="微软雅黑" panose="020B0503020204020204" pitchFamily="34" charset="-122"/>
              <a:ea typeface="微软雅黑" panose="020B0503020204020204" pitchFamily="34" charset="-122"/>
            </a:endParaRPr>
          </a:p>
          <a:p>
            <a:pPr lvl="1">
              <a:lnSpc>
                <a:spcPct val="150000"/>
              </a:lnSpc>
              <a:buClr>
                <a:srgbClr val="FFFF00"/>
              </a:buClr>
            </a:pPr>
            <a:r>
              <a:rPr lang="en-US" altLang="zh-CN" b="1" u="sng" dirty="0" smtClean="0">
                <a:solidFill>
                  <a:schemeClr val="bg1"/>
                </a:solidFill>
                <a:latin typeface="微软雅黑" panose="020B0503020204020204" pitchFamily="34" charset="-122"/>
                <a:ea typeface="微软雅黑" panose="020B0503020204020204" pitchFamily="34" charset="-122"/>
              </a:rPr>
              <a:t>2.</a:t>
            </a:r>
            <a:r>
              <a:rPr lang="zh-CN" altLang="en-US" b="1" u="sng" dirty="0" smtClean="0">
                <a:solidFill>
                  <a:schemeClr val="bg1"/>
                </a:solidFill>
                <a:latin typeface="微软雅黑" panose="020B0503020204020204" pitchFamily="34" charset="-122"/>
                <a:ea typeface="微软雅黑" panose="020B0503020204020204" pitchFamily="34" charset="-122"/>
              </a:rPr>
              <a:t>确定更新时机</a:t>
            </a:r>
            <a:r>
              <a:rPr lang="en-US" altLang="zh-CN" b="1" u="sng" dirty="0" smtClean="0">
                <a:solidFill>
                  <a:schemeClr val="bg1"/>
                </a:solidFill>
                <a:latin typeface="微软雅黑" panose="020B0503020204020204" pitchFamily="34" charset="-122"/>
                <a:ea typeface="微软雅黑" panose="020B0503020204020204" pitchFamily="34" charset="-122"/>
              </a:rPr>
              <a:t>:</a:t>
            </a:r>
          </a:p>
          <a:p>
            <a:pPr lvl="1">
              <a:lnSpc>
                <a:spcPct val="150000"/>
              </a:lnSpc>
              <a:buClr>
                <a:srgbClr val="FFFF00"/>
              </a:buClr>
            </a:pPr>
            <a:r>
              <a:rPr lang="zh-CN" altLang="en-US" b="1" u="sng" dirty="0" smtClean="0">
                <a:solidFill>
                  <a:schemeClr val="bg1"/>
                </a:solidFill>
                <a:latin typeface="微软雅黑" panose="020B0503020204020204" pitchFamily="34" charset="-122"/>
                <a:ea typeface="微软雅黑" panose="020B0503020204020204" pitchFamily="34" charset="-122"/>
              </a:rPr>
              <a:t>如果旧设备继续使用</a:t>
            </a:r>
            <a:r>
              <a:rPr lang="en-US" altLang="zh-CN" b="1" u="sng" dirty="0" smtClean="0">
                <a:solidFill>
                  <a:schemeClr val="bg1"/>
                </a:solidFill>
                <a:latin typeface="微软雅黑" panose="020B0503020204020204" pitchFamily="34" charset="-122"/>
                <a:ea typeface="微软雅黑" panose="020B0503020204020204" pitchFamily="34" charset="-122"/>
              </a:rPr>
              <a:t>1</a:t>
            </a:r>
            <a:r>
              <a:rPr lang="zh-CN" altLang="en-US" b="1" u="sng" dirty="0" smtClean="0">
                <a:solidFill>
                  <a:schemeClr val="bg1"/>
                </a:solidFill>
                <a:latin typeface="微软雅黑" panose="020B0503020204020204" pitchFamily="34" charset="-122"/>
                <a:ea typeface="微软雅黑" panose="020B0503020204020204" pitchFamily="34" charset="-122"/>
              </a:rPr>
              <a:t>年的年平均使用成本低于新设备的年平均使用成本，即</a:t>
            </a:r>
            <a:endParaRPr lang="zh-CN" altLang="en-US" b="1" u="sng" dirty="0">
              <a:solidFill>
                <a:schemeClr val="bg1"/>
              </a:solidFill>
              <a:latin typeface="微软雅黑" panose="020B0503020204020204" pitchFamily="34" charset="-122"/>
              <a:ea typeface="微软雅黑" panose="020B0503020204020204" pitchFamily="34" charset="-122"/>
            </a:endParaRPr>
          </a:p>
        </p:txBody>
      </p:sp>
      <p:graphicFrame>
        <p:nvGraphicFramePr>
          <p:cNvPr id="14" name="内容占位符 785410"/>
          <p:cNvGraphicFramePr>
            <a:graphicFrameLocks noGrp="1"/>
          </p:cNvGraphicFramePr>
          <p:nvPr>
            <p:ph sz="quarter" idx="1"/>
            <p:extLst>
              <p:ext uri="{D42A27DB-BD31-4B8C-83A1-F6EECF244321}">
                <p14:modId xmlns:p14="http://schemas.microsoft.com/office/powerpoint/2010/main" val="883128897"/>
              </p:ext>
            </p:extLst>
          </p:nvPr>
        </p:nvGraphicFramePr>
        <p:xfrm>
          <a:off x="2407389" y="3660683"/>
          <a:ext cx="493713" cy="441325"/>
        </p:xfrm>
        <a:graphic>
          <a:graphicData uri="http://schemas.openxmlformats.org/presentationml/2006/ole">
            <mc:AlternateContent xmlns:mc="http://schemas.openxmlformats.org/markup-compatibility/2006">
              <mc:Choice xmlns:v="urn:schemas-microsoft-com:vml" Requires="v">
                <p:oleObj spid="_x0000_s6180" r:id="rId7" imgW="240986" imgH="215619" progId="Equation.3">
                  <p:embed/>
                </p:oleObj>
              </mc:Choice>
              <mc:Fallback>
                <p:oleObj r:id="rId7" imgW="240986" imgH="215619" progId="Equation.3">
                  <p:embed/>
                  <p:pic>
                    <p:nvPicPr>
                      <p:cNvPr id="0" name=""/>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407389" y="3660683"/>
                        <a:ext cx="493713" cy="4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5" name="文本框 785413"/>
          <p:cNvSpPr txBox="1">
            <a:spLocks noChangeArrowheads="1"/>
          </p:cNvSpPr>
          <p:nvPr/>
        </p:nvSpPr>
        <p:spPr bwMode="auto">
          <a:xfrm>
            <a:off x="2738223" y="3732676"/>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 typeface="Arial" panose="020B0604020202020204" pitchFamily="34" charset="0"/>
              <a:buNone/>
            </a:pPr>
            <a:r>
              <a:rPr lang="zh-CN" altLang="en-US" sz="1800" dirty="0">
                <a:latin typeface="+mn-lt"/>
                <a:ea typeface="+mn-ea"/>
              </a:rPr>
              <a:t>（旧）＜</a:t>
            </a:r>
          </a:p>
        </p:txBody>
      </p:sp>
      <p:graphicFrame>
        <p:nvGraphicFramePr>
          <p:cNvPr id="16" name="内容占位符 785414"/>
          <p:cNvGraphicFramePr>
            <a:graphicFrameLocks/>
          </p:cNvGraphicFramePr>
          <p:nvPr>
            <p:extLst>
              <p:ext uri="{D42A27DB-BD31-4B8C-83A1-F6EECF244321}">
                <p14:modId xmlns:p14="http://schemas.microsoft.com/office/powerpoint/2010/main" val="3573048320"/>
              </p:ext>
            </p:extLst>
          </p:nvPr>
        </p:nvGraphicFramePr>
        <p:xfrm>
          <a:off x="3856696" y="3676557"/>
          <a:ext cx="457200" cy="409575"/>
        </p:xfrm>
        <a:graphic>
          <a:graphicData uri="http://schemas.openxmlformats.org/presentationml/2006/ole">
            <mc:AlternateContent xmlns:mc="http://schemas.openxmlformats.org/markup-compatibility/2006">
              <mc:Choice xmlns:v="urn:schemas-microsoft-com:vml" Requires="v">
                <p:oleObj spid="_x0000_s6181" r:id="rId9" imgW="241091" imgH="215713" progId="Equation.3">
                  <p:embed/>
                </p:oleObj>
              </mc:Choice>
              <mc:Fallback>
                <p:oleObj r:id="rId9" imgW="241091" imgH="215713" progId="Equation.3">
                  <p:embed/>
                  <p:pic>
                    <p:nvPicPr>
                      <p:cNvPr id="0" name=""/>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856696" y="3676557"/>
                        <a:ext cx="457200"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4" name="矩形 3"/>
          <p:cNvSpPr/>
          <p:nvPr/>
        </p:nvSpPr>
        <p:spPr>
          <a:xfrm>
            <a:off x="4207920" y="3716800"/>
            <a:ext cx="3480440" cy="646331"/>
          </a:xfrm>
          <a:prstGeom prst="rect">
            <a:avLst/>
          </a:prstGeom>
        </p:spPr>
        <p:txBody>
          <a:bodyPr wrap="none">
            <a:spAutoFit/>
          </a:bodyPr>
          <a:lstStyle/>
          <a:p>
            <a:pPr>
              <a:spcBef>
                <a:spcPct val="0"/>
              </a:spcBef>
            </a:pPr>
            <a:r>
              <a:rPr lang="zh-CN" altLang="en-US" dirty="0"/>
              <a:t>（新</a:t>
            </a:r>
            <a:r>
              <a:rPr lang="zh-CN" altLang="en-US" dirty="0" smtClean="0"/>
              <a:t>）        不更新旧设备！</a:t>
            </a:r>
            <a:endParaRPr lang="en-US" altLang="zh-CN" dirty="0" smtClean="0"/>
          </a:p>
          <a:p>
            <a:pPr>
              <a:spcBef>
                <a:spcPct val="0"/>
              </a:spcBef>
            </a:pPr>
            <a:r>
              <a:rPr lang="en-US" altLang="zh-CN" dirty="0"/>
              <a:t> </a:t>
            </a:r>
            <a:r>
              <a:rPr lang="en-US" altLang="zh-CN" dirty="0" smtClean="0"/>
              <a:t>                  </a:t>
            </a:r>
            <a:r>
              <a:rPr lang="zh-CN" altLang="en-US" dirty="0" smtClean="0"/>
              <a:t>否则应更新现有设备</a:t>
            </a:r>
            <a:endParaRPr lang="zh-CN" altLang="en-US" dirty="0"/>
          </a:p>
        </p:txBody>
      </p:sp>
    </p:spTree>
    <p:custDataLst>
      <p:tags r:id="rId2"/>
    </p:custDataLst>
    <p:extLst>
      <p:ext uri="{BB962C8B-B14F-4D97-AF65-F5344CB8AC3E}">
        <p14:creationId xmlns:p14="http://schemas.microsoft.com/office/powerpoint/2010/main" val="4028916534"/>
      </p:ext>
    </p:extLst>
  </p:cSld>
  <p:clrMapOvr>
    <a:masterClrMapping/>
  </p:clrMapOvr>
  <p:transition spd="slow">
    <p:wip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custDataLst>
              <p:tags r:id="rId2"/>
            </p:custDataLst>
          </p:nvPr>
        </p:nvSpPr>
        <p:spPr>
          <a:xfrm>
            <a:off x="914400" y="635000"/>
            <a:ext cx="7315200" cy="1607344"/>
          </a:xfrm>
          <a:prstGeom prst="rect">
            <a:avLst/>
          </a:prstGeom>
          <a:noFill/>
        </p:spPr>
        <p:txBody>
          <a:bodyPr vert="horz" wrap="square" rtlCol="0" anchor="ctr" anchorCtr="0">
            <a:noAutofit/>
          </a:bodyPr>
          <a:lstStyle/>
          <a:p>
            <a:r>
              <a:rPr lang="zh-CN" altLang="en-US" sz="2600" dirty="0"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在</a:t>
            </a: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下列关于设备磨损的表述中</a:t>
            </a:r>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t>
            </a: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错误的</a:t>
            </a:r>
            <a:r>
              <a:rPr lang="zh-CN" altLang="en-US" sz="2600" dirty="0"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是（   ）</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6" name="文本框 5"/>
          <p:cNvSpPr txBox="1"/>
          <p:nvPr>
            <p:custDataLst>
              <p:tags r:id="rId3"/>
            </p:custDataLst>
          </p:nvPr>
        </p:nvSpPr>
        <p:spPr>
          <a:xfrm>
            <a:off x="1828800" y="2089547"/>
            <a:ext cx="6400800" cy="482203"/>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有形磨损造成设备的功能性陈旧 </a:t>
            </a:r>
          </a:p>
        </p:txBody>
      </p:sp>
      <p:sp>
        <p:nvSpPr>
          <p:cNvPr id="7" name="文本框 6"/>
          <p:cNvSpPr txBox="1"/>
          <p:nvPr>
            <p:custDataLst>
              <p:tags r:id="rId4"/>
            </p:custDataLst>
          </p:nvPr>
        </p:nvSpPr>
        <p:spPr>
          <a:xfrm>
            <a:off x="1828800" y="2732484"/>
            <a:ext cx="6400800" cy="482203"/>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有形磨损引起设备价值的贬值</a:t>
            </a:r>
          </a:p>
        </p:txBody>
      </p:sp>
      <p:sp>
        <p:nvSpPr>
          <p:cNvPr id="8" name="文本框 7"/>
          <p:cNvSpPr txBox="1"/>
          <p:nvPr>
            <p:custDataLst>
              <p:tags r:id="rId5"/>
            </p:custDataLst>
          </p:nvPr>
        </p:nvSpPr>
        <p:spPr>
          <a:xfrm>
            <a:off x="1828800" y="3375422"/>
            <a:ext cx="6400800" cy="482203"/>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无形磨损的原因是技术进步 </a:t>
            </a:r>
          </a:p>
        </p:txBody>
      </p:sp>
      <p:sp>
        <p:nvSpPr>
          <p:cNvPr id="9" name="文本框 8"/>
          <p:cNvSpPr txBox="1"/>
          <p:nvPr>
            <p:custDataLst>
              <p:tags r:id="rId6"/>
            </p:custDataLst>
          </p:nvPr>
        </p:nvSpPr>
        <p:spPr>
          <a:xfrm>
            <a:off x="1828800" y="4018359"/>
            <a:ext cx="6400800" cy="482203"/>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无形磨损的设备不能继续使用</a:t>
            </a:r>
          </a:p>
        </p:txBody>
      </p:sp>
      <p:sp>
        <p:nvSpPr>
          <p:cNvPr id="10" name="椭圆 9"/>
          <p:cNvSpPr>
            <a:spLocks noChangeAspect="1"/>
          </p:cNvSpPr>
          <p:nvPr>
            <p:custDataLst>
              <p:tags r:id="rId7"/>
            </p:custDataLst>
          </p:nvPr>
        </p:nvSpPr>
        <p:spPr>
          <a:xfrm>
            <a:off x="1178719" y="2137767"/>
            <a:ext cx="385762" cy="385763"/>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smtClean="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椭圆 10"/>
          <p:cNvSpPr>
            <a:spLocks noChangeAspect="1"/>
          </p:cNvSpPr>
          <p:nvPr>
            <p:custDataLst>
              <p:tags r:id="rId8"/>
            </p:custDataLst>
          </p:nvPr>
        </p:nvSpPr>
        <p:spPr>
          <a:xfrm>
            <a:off x="1178719" y="2780705"/>
            <a:ext cx="385762" cy="385762"/>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smtClean="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椭圆 11"/>
          <p:cNvSpPr>
            <a:spLocks noChangeAspect="1"/>
          </p:cNvSpPr>
          <p:nvPr>
            <p:custDataLst>
              <p:tags r:id="rId9"/>
            </p:custDataLst>
          </p:nvPr>
        </p:nvSpPr>
        <p:spPr>
          <a:xfrm>
            <a:off x="1178719" y="3423642"/>
            <a:ext cx="385762" cy="385763"/>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smtClean="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椭圆 12"/>
          <p:cNvSpPr>
            <a:spLocks noChangeAspect="1"/>
          </p:cNvSpPr>
          <p:nvPr>
            <p:custDataLst>
              <p:tags r:id="rId10"/>
            </p:custDataLst>
          </p:nvPr>
        </p:nvSpPr>
        <p:spPr>
          <a:xfrm>
            <a:off x="1178719" y="4066580"/>
            <a:ext cx="385762" cy="385762"/>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smtClean="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D</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4" name="圆角矩形 13"/>
          <p:cNvSpPr/>
          <p:nvPr>
            <p:custDataLst>
              <p:tags r:id="rId11"/>
            </p:custDataLst>
          </p:nvPr>
        </p:nvSpPr>
        <p:spPr>
          <a:xfrm>
            <a:off x="6686550" y="4661297"/>
            <a:ext cx="1157288" cy="30861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zh-CN" altLang="en-US" sz="1600" smtClean="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nvGrpSpPr>
          <p:cNvPr id="19" name="组合 18"/>
          <p:cNvGrpSpPr/>
          <p:nvPr>
            <p:custDataLst>
              <p:tags r:id="rId12"/>
            </p:custDataLst>
          </p:nvPr>
        </p:nvGrpSpPr>
        <p:grpSpPr>
          <a:xfrm>
            <a:off x="0" y="0"/>
            <a:ext cx="9144000" cy="635000"/>
            <a:chOff x="0" y="0"/>
            <a:chExt cx="9144000" cy="635000"/>
          </a:xfrm>
        </p:grpSpPr>
        <p:sp>
          <p:nvSpPr>
            <p:cNvPr id="15" name="TitleBackground"/>
            <p:cNvSpPr/>
            <p:nvPr>
              <p:custDataLst>
                <p:tags r:id="rId14"/>
              </p:custDataLst>
            </p:nvPr>
          </p:nvSpPr>
          <p:spPr>
            <a:xfrm>
              <a:off x="0" y="0"/>
              <a:ext cx="9144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ColorBlock"/>
            <p:cNvSpPr/>
            <p:nvPr>
              <p:custDataLst>
                <p:tags r:id="rId15"/>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TypeText"/>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r>
                <a:rPr lang="zh-CN" altLang="en-US" sz="2600" dirty="0"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8" name="TipText"/>
            <p:cNvSpPr txBox="1"/>
            <p:nvPr>
              <p:custDataLst>
                <p:tags r:id="rId17"/>
              </p:custDataLst>
            </p:nvPr>
          </p:nvSpPr>
          <p:spPr>
            <a:xfrm>
              <a:off x="1525905" y="109220"/>
              <a:ext cx="2286000" cy="508000"/>
            </a:xfrm>
            <a:prstGeom prst="rect">
              <a:avLst/>
            </a:prstGeom>
            <a:noFill/>
          </p:spPr>
          <p:txBody>
            <a:bodyPr vert="horz" wrap="none" rtlCol="0" anchor="ctr" anchorCtr="0">
              <a:noAutofit/>
            </a:bodyPr>
            <a:lstStyle/>
            <a:p>
              <a:r>
                <a:rPr lang="en-US" altLang="zh-CN" sz="2000" smtClean="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smtClean="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endPar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pic>
        <p:nvPicPr>
          <p:cNvPr id="4" name="图片 3"/>
          <p:cNvPicPr>
            <a:picLocks/>
          </p:cNvPicPr>
          <p:nvPr>
            <p:custDataLst>
              <p:tags r:id="rId13"/>
            </p:custDataLst>
          </p:nvPr>
        </p:nvPicPr>
        <p:blipFill>
          <a:blip r:embed="rId19">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
    </p:custDataLst>
    <p:extLst>
      <p:ext uri="{BB962C8B-B14F-4D97-AF65-F5344CB8AC3E}">
        <p14:creationId xmlns:p14="http://schemas.microsoft.com/office/powerpoint/2010/main" val="260904366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custDataLst>
              <p:tags r:id="rId2"/>
            </p:custDataLst>
          </p:nvPr>
        </p:nvSpPr>
        <p:spPr>
          <a:xfrm>
            <a:off x="914400" y="635000"/>
            <a:ext cx="7315200" cy="1607344"/>
          </a:xfrm>
          <a:prstGeom prst="rect">
            <a:avLst/>
          </a:prstGeom>
          <a:noFill/>
        </p:spPr>
        <p:txBody>
          <a:bodyPr vert="horz" wrap="square"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某设备一年前购入后闲置至今</a:t>
            </a:r>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t>
            </a: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产生锈蚀</a:t>
            </a:r>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t>
            </a: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此间由于制造工艺改进</a:t>
            </a:r>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t>
            </a: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使该种设备制造成本降低</a:t>
            </a:r>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t>
            </a: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其市场价格也随之下降</a:t>
            </a:r>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t>
            </a: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那么</a:t>
            </a:r>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t>
            </a: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该设备遭受</a:t>
            </a:r>
            <a:r>
              <a:rPr lang="zh-CN" altLang="en-US" sz="2600" dirty="0"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了 （   ）</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4" name="文本框 3"/>
          <p:cNvSpPr txBox="1"/>
          <p:nvPr>
            <p:custDataLst>
              <p:tags r:id="rId3"/>
            </p:custDataLst>
          </p:nvPr>
        </p:nvSpPr>
        <p:spPr>
          <a:xfrm>
            <a:off x="1828800" y="2089547"/>
            <a:ext cx="6400800" cy="482203"/>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第一种有形磨损和第二种无形磨损 </a:t>
            </a:r>
          </a:p>
        </p:txBody>
      </p:sp>
      <p:sp>
        <p:nvSpPr>
          <p:cNvPr id="5" name="文本框 4"/>
          <p:cNvSpPr txBox="1"/>
          <p:nvPr>
            <p:custDataLst>
              <p:tags r:id="rId4"/>
            </p:custDataLst>
          </p:nvPr>
        </p:nvSpPr>
        <p:spPr>
          <a:xfrm>
            <a:off x="1828800" y="2889250"/>
            <a:ext cx="6400800" cy="482203"/>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第二种有形磨损和第一种无形磨损</a:t>
            </a:r>
            <a:b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b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6" name="文本框 5"/>
          <p:cNvSpPr txBox="1"/>
          <p:nvPr>
            <p:custDataLst>
              <p:tags r:id="rId5"/>
            </p:custDataLst>
          </p:nvPr>
        </p:nvSpPr>
        <p:spPr>
          <a:xfrm>
            <a:off x="1828800" y="3375422"/>
            <a:ext cx="6400800" cy="482203"/>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第一种有形磨损和第一种无形磨损 </a:t>
            </a:r>
          </a:p>
        </p:txBody>
      </p:sp>
      <p:sp>
        <p:nvSpPr>
          <p:cNvPr id="7" name="文本框 6"/>
          <p:cNvSpPr txBox="1"/>
          <p:nvPr>
            <p:custDataLst>
              <p:tags r:id="rId6"/>
            </p:custDataLst>
          </p:nvPr>
        </p:nvSpPr>
        <p:spPr>
          <a:xfrm>
            <a:off x="1828800" y="4018359"/>
            <a:ext cx="6400800" cy="482203"/>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第二种有形磨损和第二种无形磨损</a:t>
            </a:r>
          </a:p>
        </p:txBody>
      </p:sp>
      <p:sp>
        <p:nvSpPr>
          <p:cNvPr id="8" name="椭圆 7"/>
          <p:cNvSpPr>
            <a:spLocks noChangeAspect="1"/>
          </p:cNvSpPr>
          <p:nvPr>
            <p:custDataLst>
              <p:tags r:id="rId7"/>
            </p:custDataLst>
          </p:nvPr>
        </p:nvSpPr>
        <p:spPr>
          <a:xfrm>
            <a:off x="1178719" y="2137767"/>
            <a:ext cx="385762" cy="385763"/>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smtClean="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9" name="椭圆 8"/>
          <p:cNvSpPr>
            <a:spLocks noChangeAspect="1"/>
          </p:cNvSpPr>
          <p:nvPr>
            <p:custDataLst>
              <p:tags r:id="rId8"/>
            </p:custDataLst>
          </p:nvPr>
        </p:nvSpPr>
        <p:spPr>
          <a:xfrm>
            <a:off x="1178719" y="2780705"/>
            <a:ext cx="385762" cy="385762"/>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smtClean="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0" name="椭圆 9"/>
          <p:cNvSpPr>
            <a:spLocks noChangeAspect="1"/>
          </p:cNvSpPr>
          <p:nvPr>
            <p:custDataLst>
              <p:tags r:id="rId9"/>
            </p:custDataLst>
          </p:nvPr>
        </p:nvSpPr>
        <p:spPr>
          <a:xfrm>
            <a:off x="1178719" y="3423642"/>
            <a:ext cx="385762" cy="385763"/>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smtClean="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椭圆 10"/>
          <p:cNvSpPr>
            <a:spLocks noChangeAspect="1"/>
          </p:cNvSpPr>
          <p:nvPr>
            <p:custDataLst>
              <p:tags r:id="rId10"/>
            </p:custDataLst>
          </p:nvPr>
        </p:nvSpPr>
        <p:spPr>
          <a:xfrm>
            <a:off x="1178719" y="4066580"/>
            <a:ext cx="385762" cy="385762"/>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smtClean="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D</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圆角矩形 11"/>
          <p:cNvSpPr/>
          <p:nvPr>
            <p:custDataLst>
              <p:tags r:id="rId11"/>
            </p:custDataLst>
          </p:nvPr>
        </p:nvSpPr>
        <p:spPr>
          <a:xfrm>
            <a:off x="6686550" y="4661297"/>
            <a:ext cx="1157288" cy="30861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zh-CN" altLang="en-US" sz="1600" smtClean="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nvGrpSpPr>
          <p:cNvPr id="17" name="组合 16"/>
          <p:cNvGrpSpPr/>
          <p:nvPr>
            <p:custDataLst>
              <p:tags r:id="rId12"/>
            </p:custDataLst>
          </p:nvPr>
        </p:nvGrpSpPr>
        <p:grpSpPr>
          <a:xfrm>
            <a:off x="0" y="0"/>
            <a:ext cx="9144000" cy="635000"/>
            <a:chOff x="0" y="0"/>
            <a:chExt cx="9144000" cy="635000"/>
          </a:xfrm>
        </p:grpSpPr>
        <p:sp>
          <p:nvSpPr>
            <p:cNvPr id="13" name="TitleBackground"/>
            <p:cNvSpPr/>
            <p:nvPr>
              <p:custDataLst>
                <p:tags r:id="rId14"/>
              </p:custDataLst>
            </p:nvPr>
          </p:nvSpPr>
          <p:spPr>
            <a:xfrm>
              <a:off x="0" y="0"/>
              <a:ext cx="9144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ColorBlock"/>
            <p:cNvSpPr/>
            <p:nvPr>
              <p:custDataLst>
                <p:tags r:id="rId15"/>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TypeText"/>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r>
                <a:rPr lang="zh-CN" altLang="en-US" sz="2600"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endPar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6" name="TipText"/>
            <p:cNvSpPr txBox="1"/>
            <p:nvPr>
              <p:custDataLst>
                <p:tags r:id="rId17"/>
              </p:custDataLst>
            </p:nvPr>
          </p:nvSpPr>
          <p:spPr>
            <a:xfrm>
              <a:off x="1525905" y="109220"/>
              <a:ext cx="2286000" cy="508000"/>
            </a:xfrm>
            <a:prstGeom prst="rect">
              <a:avLst/>
            </a:prstGeom>
            <a:noFill/>
          </p:spPr>
          <p:txBody>
            <a:bodyPr vert="horz" wrap="none" rtlCol="0" anchor="ctr" anchorCtr="0">
              <a:noAutofit/>
            </a:bodyPr>
            <a:lstStyle/>
            <a:p>
              <a:r>
                <a:rPr lang="en-US" altLang="zh-CN" sz="2000" smtClean="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smtClean="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endPar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pic>
        <p:nvPicPr>
          <p:cNvPr id="2" name="图片 1"/>
          <p:cNvPicPr>
            <a:picLocks/>
          </p:cNvPicPr>
          <p:nvPr>
            <p:custDataLst>
              <p:tags r:id="rId13"/>
            </p:custDataLst>
          </p:nvPr>
        </p:nvPicPr>
        <p:blipFill>
          <a:blip r:embed="rId19">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
    </p:custDataLst>
    <p:extLst>
      <p:ext uri="{BB962C8B-B14F-4D97-AF65-F5344CB8AC3E}">
        <p14:creationId xmlns:p14="http://schemas.microsoft.com/office/powerpoint/2010/main" val="384986230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custDataLst>
              <p:tags r:id="rId2"/>
            </p:custDataLst>
          </p:nvPr>
        </p:nvSpPr>
        <p:spPr>
          <a:xfrm>
            <a:off x="914400" y="635000"/>
            <a:ext cx="7315200" cy="1607344"/>
          </a:xfrm>
          <a:prstGeom prst="rect">
            <a:avLst/>
          </a:prstGeom>
          <a:noFill/>
        </p:spPr>
        <p:txBody>
          <a:bodyPr vert="horz" wrap="square"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对于设备不可消除性的有形磨损，采用的补偿方式</a:t>
            </a:r>
            <a:r>
              <a:rPr lang="zh-CN" altLang="en-US" sz="2600" dirty="0"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是（   ）</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4" name="文本框 3"/>
          <p:cNvSpPr txBox="1"/>
          <p:nvPr>
            <p:custDataLst>
              <p:tags r:id="rId3"/>
            </p:custDataLst>
          </p:nvPr>
        </p:nvSpPr>
        <p:spPr>
          <a:xfrm>
            <a:off x="1828800" y="2089547"/>
            <a:ext cx="6400800" cy="482203"/>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保养</a:t>
            </a:r>
          </a:p>
        </p:txBody>
      </p:sp>
      <p:sp>
        <p:nvSpPr>
          <p:cNvPr id="5" name="文本框 4"/>
          <p:cNvSpPr txBox="1"/>
          <p:nvPr>
            <p:custDataLst>
              <p:tags r:id="rId4"/>
            </p:custDataLst>
          </p:nvPr>
        </p:nvSpPr>
        <p:spPr>
          <a:xfrm>
            <a:off x="1828800" y="2732484"/>
            <a:ext cx="6400800" cy="482203"/>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大修理</a:t>
            </a:r>
          </a:p>
        </p:txBody>
      </p:sp>
      <p:sp>
        <p:nvSpPr>
          <p:cNvPr id="6" name="文本框 5"/>
          <p:cNvSpPr txBox="1"/>
          <p:nvPr>
            <p:custDataLst>
              <p:tags r:id="rId5"/>
            </p:custDataLst>
          </p:nvPr>
        </p:nvSpPr>
        <p:spPr>
          <a:xfrm>
            <a:off x="1828800" y="3375422"/>
            <a:ext cx="6400800" cy="482203"/>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更新</a:t>
            </a:r>
          </a:p>
        </p:txBody>
      </p:sp>
      <p:sp>
        <p:nvSpPr>
          <p:cNvPr id="7" name="文本框 6"/>
          <p:cNvSpPr txBox="1"/>
          <p:nvPr>
            <p:custDataLst>
              <p:tags r:id="rId6"/>
            </p:custDataLst>
          </p:nvPr>
        </p:nvSpPr>
        <p:spPr>
          <a:xfrm>
            <a:off x="1828800" y="4018359"/>
            <a:ext cx="6400800" cy="482203"/>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现代化改装</a:t>
            </a:r>
          </a:p>
        </p:txBody>
      </p:sp>
      <p:sp>
        <p:nvSpPr>
          <p:cNvPr id="8" name="椭圆 7"/>
          <p:cNvSpPr>
            <a:spLocks noChangeAspect="1"/>
          </p:cNvSpPr>
          <p:nvPr>
            <p:custDataLst>
              <p:tags r:id="rId7"/>
            </p:custDataLst>
          </p:nvPr>
        </p:nvSpPr>
        <p:spPr>
          <a:xfrm>
            <a:off x="1178719" y="2137767"/>
            <a:ext cx="385762" cy="385763"/>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smtClean="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9" name="椭圆 8"/>
          <p:cNvSpPr>
            <a:spLocks noChangeAspect="1"/>
          </p:cNvSpPr>
          <p:nvPr>
            <p:custDataLst>
              <p:tags r:id="rId8"/>
            </p:custDataLst>
          </p:nvPr>
        </p:nvSpPr>
        <p:spPr>
          <a:xfrm>
            <a:off x="1178719" y="2780705"/>
            <a:ext cx="385762" cy="385762"/>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smtClean="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0" name="椭圆 9"/>
          <p:cNvSpPr>
            <a:spLocks noChangeAspect="1"/>
          </p:cNvSpPr>
          <p:nvPr>
            <p:custDataLst>
              <p:tags r:id="rId9"/>
            </p:custDataLst>
          </p:nvPr>
        </p:nvSpPr>
        <p:spPr>
          <a:xfrm>
            <a:off x="1178719" y="3423642"/>
            <a:ext cx="385762" cy="385763"/>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smtClean="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椭圆 10"/>
          <p:cNvSpPr>
            <a:spLocks noChangeAspect="1"/>
          </p:cNvSpPr>
          <p:nvPr>
            <p:custDataLst>
              <p:tags r:id="rId10"/>
            </p:custDataLst>
          </p:nvPr>
        </p:nvSpPr>
        <p:spPr>
          <a:xfrm>
            <a:off x="1178719" y="4066580"/>
            <a:ext cx="385762" cy="385762"/>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smtClean="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D</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圆角矩形 11"/>
          <p:cNvSpPr/>
          <p:nvPr>
            <p:custDataLst>
              <p:tags r:id="rId11"/>
            </p:custDataLst>
          </p:nvPr>
        </p:nvSpPr>
        <p:spPr>
          <a:xfrm>
            <a:off x="6686550" y="4661297"/>
            <a:ext cx="1157288" cy="30861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zh-CN" altLang="en-US" sz="1600" smtClean="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nvGrpSpPr>
          <p:cNvPr id="17" name="组合 16"/>
          <p:cNvGrpSpPr/>
          <p:nvPr>
            <p:custDataLst>
              <p:tags r:id="rId12"/>
            </p:custDataLst>
          </p:nvPr>
        </p:nvGrpSpPr>
        <p:grpSpPr>
          <a:xfrm>
            <a:off x="0" y="0"/>
            <a:ext cx="9144000" cy="635000"/>
            <a:chOff x="0" y="0"/>
            <a:chExt cx="9144000" cy="635000"/>
          </a:xfrm>
        </p:grpSpPr>
        <p:sp>
          <p:nvSpPr>
            <p:cNvPr id="13" name="TitleBackground"/>
            <p:cNvSpPr/>
            <p:nvPr>
              <p:custDataLst>
                <p:tags r:id="rId14"/>
              </p:custDataLst>
            </p:nvPr>
          </p:nvSpPr>
          <p:spPr>
            <a:xfrm>
              <a:off x="0" y="0"/>
              <a:ext cx="9144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ColorBlock"/>
            <p:cNvSpPr/>
            <p:nvPr>
              <p:custDataLst>
                <p:tags r:id="rId15"/>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TypeText"/>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r>
                <a:rPr lang="zh-CN" altLang="en-US" sz="2600"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endPar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6" name="TipText"/>
            <p:cNvSpPr txBox="1"/>
            <p:nvPr>
              <p:custDataLst>
                <p:tags r:id="rId17"/>
              </p:custDataLst>
            </p:nvPr>
          </p:nvSpPr>
          <p:spPr>
            <a:xfrm>
              <a:off x="1525905" y="109220"/>
              <a:ext cx="2286000" cy="508000"/>
            </a:xfrm>
            <a:prstGeom prst="rect">
              <a:avLst/>
            </a:prstGeom>
            <a:noFill/>
          </p:spPr>
          <p:txBody>
            <a:bodyPr vert="horz" wrap="none" rtlCol="0" anchor="ctr" anchorCtr="0">
              <a:noAutofit/>
            </a:bodyPr>
            <a:lstStyle/>
            <a:p>
              <a:r>
                <a:rPr lang="en-US" altLang="zh-CN" sz="2000" smtClean="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smtClean="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endPar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pic>
        <p:nvPicPr>
          <p:cNvPr id="2" name="图片 1"/>
          <p:cNvPicPr>
            <a:picLocks/>
          </p:cNvPicPr>
          <p:nvPr>
            <p:custDataLst>
              <p:tags r:id="rId13"/>
            </p:custDataLst>
          </p:nvPr>
        </p:nvPicPr>
        <p:blipFill>
          <a:blip r:embed="rId19">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
    </p:custDataLst>
    <p:extLst>
      <p:ext uri="{BB962C8B-B14F-4D97-AF65-F5344CB8AC3E}">
        <p14:creationId xmlns:p14="http://schemas.microsoft.com/office/powerpoint/2010/main" val="183735892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custDataLst>
              <p:tags r:id="rId2"/>
            </p:custDataLst>
          </p:nvPr>
        </p:nvSpPr>
        <p:spPr>
          <a:xfrm>
            <a:off x="914400" y="635000"/>
            <a:ext cx="7315200" cy="1607344"/>
          </a:xfrm>
          <a:prstGeom prst="rect">
            <a:avLst/>
          </a:prstGeom>
          <a:noFill/>
        </p:spPr>
        <p:txBody>
          <a:bodyPr vert="horz" wrap="square"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设备在使用过程中，磨损的程度与使用强度和使用时间长度有关的</a:t>
            </a:r>
            <a:r>
              <a:rPr lang="zh-CN" altLang="en-US" sz="2600" dirty="0"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属于（   ）</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4" name="文本框 3"/>
          <p:cNvSpPr txBox="1"/>
          <p:nvPr>
            <p:custDataLst>
              <p:tags r:id="rId3"/>
            </p:custDataLst>
          </p:nvPr>
        </p:nvSpPr>
        <p:spPr>
          <a:xfrm>
            <a:off x="1828800" y="2089547"/>
            <a:ext cx="6400800" cy="482203"/>
          </a:xfrm>
          <a:prstGeom prst="rect">
            <a:avLst/>
          </a:prstGeom>
          <a:noFill/>
        </p:spPr>
        <p:txBody>
          <a:bodyPr vert="horz" rtlCol="0" anchor="ctr" anchorCtr="0">
            <a:noAutofit/>
          </a:bodyPr>
          <a:lstStyle/>
          <a:p>
            <a:r>
              <a:rPr lang="zh-CN" altLang="zh-CN" sz="2800" dirty="0"/>
              <a:t>第一种有形磨损</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5" name="文本框 4"/>
          <p:cNvSpPr txBox="1"/>
          <p:nvPr>
            <p:custDataLst>
              <p:tags r:id="rId4"/>
            </p:custDataLst>
          </p:nvPr>
        </p:nvSpPr>
        <p:spPr>
          <a:xfrm>
            <a:off x="1828800" y="2732484"/>
            <a:ext cx="6400800" cy="482203"/>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第一种无形磨损</a:t>
            </a:r>
          </a:p>
        </p:txBody>
      </p:sp>
      <p:sp>
        <p:nvSpPr>
          <p:cNvPr id="6" name="文本框 5"/>
          <p:cNvSpPr txBox="1"/>
          <p:nvPr>
            <p:custDataLst>
              <p:tags r:id="rId5"/>
            </p:custDataLst>
          </p:nvPr>
        </p:nvSpPr>
        <p:spPr>
          <a:xfrm>
            <a:off x="1828800" y="3375422"/>
            <a:ext cx="6400800" cy="482203"/>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第二种有形磨损</a:t>
            </a:r>
          </a:p>
        </p:txBody>
      </p:sp>
      <p:sp>
        <p:nvSpPr>
          <p:cNvPr id="7" name="文本框 6"/>
          <p:cNvSpPr txBox="1"/>
          <p:nvPr>
            <p:custDataLst>
              <p:tags r:id="rId6"/>
            </p:custDataLst>
          </p:nvPr>
        </p:nvSpPr>
        <p:spPr>
          <a:xfrm>
            <a:off x="1828800" y="4018359"/>
            <a:ext cx="6400800" cy="482203"/>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第二种无形磨损</a:t>
            </a:r>
          </a:p>
        </p:txBody>
      </p:sp>
      <p:sp>
        <p:nvSpPr>
          <p:cNvPr id="8" name="椭圆 7"/>
          <p:cNvSpPr>
            <a:spLocks noChangeAspect="1"/>
          </p:cNvSpPr>
          <p:nvPr>
            <p:custDataLst>
              <p:tags r:id="rId7"/>
            </p:custDataLst>
          </p:nvPr>
        </p:nvSpPr>
        <p:spPr>
          <a:xfrm>
            <a:off x="1178719" y="2137767"/>
            <a:ext cx="385762" cy="385763"/>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smtClean="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9" name="椭圆 8"/>
          <p:cNvSpPr>
            <a:spLocks noChangeAspect="1"/>
          </p:cNvSpPr>
          <p:nvPr>
            <p:custDataLst>
              <p:tags r:id="rId8"/>
            </p:custDataLst>
          </p:nvPr>
        </p:nvSpPr>
        <p:spPr>
          <a:xfrm>
            <a:off x="1178719" y="2780705"/>
            <a:ext cx="385762" cy="385762"/>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smtClean="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0" name="椭圆 9"/>
          <p:cNvSpPr>
            <a:spLocks noChangeAspect="1"/>
          </p:cNvSpPr>
          <p:nvPr>
            <p:custDataLst>
              <p:tags r:id="rId9"/>
            </p:custDataLst>
          </p:nvPr>
        </p:nvSpPr>
        <p:spPr>
          <a:xfrm>
            <a:off x="1178719" y="3423642"/>
            <a:ext cx="385762" cy="385763"/>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smtClean="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椭圆 10"/>
          <p:cNvSpPr>
            <a:spLocks noChangeAspect="1"/>
          </p:cNvSpPr>
          <p:nvPr>
            <p:custDataLst>
              <p:tags r:id="rId10"/>
            </p:custDataLst>
          </p:nvPr>
        </p:nvSpPr>
        <p:spPr>
          <a:xfrm>
            <a:off x="1178719" y="4066580"/>
            <a:ext cx="385762" cy="385762"/>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smtClean="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D</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圆角矩形 11"/>
          <p:cNvSpPr/>
          <p:nvPr>
            <p:custDataLst>
              <p:tags r:id="rId11"/>
            </p:custDataLst>
          </p:nvPr>
        </p:nvSpPr>
        <p:spPr>
          <a:xfrm>
            <a:off x="6686550" y="4661297"/>
            <a:ext cx="1157288" cy="30861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zh-CN" altLang="en-US" sz="1600" smtClean="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nvGrpSpPr>
          <p:cNvPr id="17" name="组合 16"/>
          <p:cNvGrpSpPr/>
          <p:nvPr>
            <p:custDataLst>
              <p:tags r:id="rId12"/>
            </p:custDataLst>
          </p:nvPr>
        </p:nvGrpSpPr>
        <p:grpSpPr>
          <a:xfrm>
            <a:off x="0" y="0"/>
            <a:ext cx="9144000" cy="635000"/>
            <a:chOff x="0" y="0"/>
            <a:chExt cx="9144000" cy="635000"/>
          </a:xfrm>
        </p:grpSpPr>
        <p:sp>
          <p:nvSpPr>
            <p:cNvPr id="13" name="TitleBackground"/>
            <p:cNvSpPr/>
            <p:nvPr>
              <p:custDataLst>
                <p:tags r:id="rId14"/>
              </p:custDataLst>
            </p:nvPr>
          </p:nvSpPr>
          <p:spPr>
            <a:xfrm>
              <a:off x="0" y="0"/>
              <a:ext cx="9144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ColorBlock"/>
            <p:cNvSpPr/>
            <p:nvPr>
              <p:custDataLst>
                <p:tags r:id="rId15"/>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TypeText"/>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r>
                <a:rPr lang="zh-CN" altLang="en-US" sz="2600"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endPar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6" name="TipText"/>
            <p:cNvSpPr txBox="1"/>
            <p:nvPr>
              <p:custDataLst>
                <p:tags r:id="rId17"/>
              </p:custDataLst>
            </p:nvPr>
          </p:nvSpPr>
          <p:spPr>
            <a:xfrm>
              <a:off x="1525905" y="109220"/>
              <a:ext cx="2286000" cy="508000"/>
            </a:xfrm>
            <a:prstGeom prst="rect">
              <a:avLst/>
            </a:prstGeom>
            <a:noFill/>
          </p:spPr>
          <p:txBody>
            <a:bodyPr vert="horz" wrap="none" rtlCol="0" anchor="ctr" anchorCtr="0">
              <a:noAutofit/>
            </a:bodyPr>
            <a:lstStyle/>
            <a:p>
              <a:r>
                <a:rPr lang="en-US" altLang="zh-CN" sz="2000" smtClean="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smtClean="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endPar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pic>
        <p:nvPicPr>
          <p:cNvPr id="2" name="图片 1"/>
          <p:cNvPicPr>
            <a:picLocks/>
          </p:cNvPicPr>
          <p:nvPr>
            <p:custDataLst>
              <p:tags r:id="rId13"/>
            </p:custDataLst>
          </p:nvPr>
        </p:nvPicPr>
        <p:blipFill>
          <a:blip r:embed="rId19">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
    </p:custDataLst>
    <p:extLst>
      <p:ext uri="{BB962C8B-B14F-4D97-AF65-F5344CB8AC3E}">
        <p14:creationId xmlns:p14="http://schemas.microsoft.com/office/powerpoint/2010/main" val="336433465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custDataLst>
              <p:tags r:id="rId2"/>
            </p:custDataLst>
          </p:nvPr>
        </p:nvSpPr>
        <p:spPr>
          <a:xfrm>
            <a:off x="914400" y="635000"/>
            <a:ext cx="7315200" cy="1607344"/>
          </a:xfrm>
          <a:prstGeom prst="rect">
            <a:avLst/>
          </a:prstGeom>
          <a:noFill/>
        </p:spPr>
        <p:txBody>
          <a:bodyPr vert="horz" wrap="square" rtlCol="0" anchor="ctr" anchorCtr="0">
            <a:noAutofit/>
          </a:bodyPr>
          <a:lstStyle/>
          <a:p>
            <a:r>
              <a:rPr lang="zh-CN" altLang="zh-CN" sz="2800" dirty="0"/>
              <a:t>下列关于设备第一种无形磨损的说法中，错误的</a:t>
            </a:r>
            <a:r>
              <a:rPr lang="zh-CN" altLang="zh-CN" sz="2800" dirty="0" smtClean="0"/>
              <a:t>是</a:t>
            </a:r>
            <a:r>
              <a:rPr lang="zh-CN" altLang="en-US" sz="2800" dirty="0" smtClean="0"/>
              <a:t>（    ）</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4" name="文本框 3"/>
          <p:cNvSpPr txBox="1"/>
          <p:nvPr>
            <p:custDataLst>
              <p:tags r:id="rId3"/>
            </p:custDataLst>
          </p:nvPr>
        </p:nvSpPr>
        <p:spPr>
          <a:xfrm>
            <a:off x="1828800" y="2089547"/>
            <a:ext cx="6400800" cy="482203"/>
          </a:xfrm>
          <a:prstGeom prst="rect">
            <a:avLst/>
          </a:prstGeom>
          <a:noFill/>
        </p:spPr>
        <p:txBody>
          <a:bodyPr vert="horz" rtlCol="0" anchor="ctr" anchorCtr="0">
            <a:noAutofit/>
          </a:bodyPr>
          <a:lstStyle/>
          <a:p>
            <a:r>
              <a:rPr lang="zh-CN" altLang="zh-CN" sz="2800" dirty="0"/>
              <a:t>现有设备原始价值部分贬值</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5" name="文本框 4"/>
          <p:cNvSpPr txBox="1"/>
          <p:nvPr>
            <p:custDataLst>
              <p:tags r:id="rId4"/>
            </p:custDataLst>
          </p:nvPr>
        </p:nvSpPr>
        <p:spPr>
          <a:xfrm>
            <a:off x="1828800" y="2732484"/>
            <a:ext cx="6400800" cy="482203"/>
          </a:xfrm>
          <a:prstGeom prst="rect">
            <a:avLst/>
          </a:prstGeom>
          <a:noFill/>
        </p:spPr>
        <p:txBody>
          <a:bodyPr vert="horz" rtlCol="0" anchor="ctr" anchorCtr="0">
            <a:noAutofit/>
          </a:bodyPr>
          <a:lstStyle/>
          <a:p>
            <a:r>
              <a:rPr lang="zh-CN" altLang="zh-CN" sz="2000" dirty="0"/>
              <a:t>设备本身的技术特性和功能即使用价值并未发生变化</a:t>
            </a:r>
            <a:endParaRPr lang="zh-CN" altLang="en-US" sz="20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6" name="文本框 5"/>
          <p:cNvSpPr txBox="1"/>
          <p:nvPr>
            <p:custDataLst>
              <p:tags r:id="rId5"/>
            </p:custDataLst>
          </p:nvPr>
        </p:nvSpPr>
        <p:spPr>
          <a:xfrm>
            <a:off x="1750219" y="3419435"/>
            <a:ext cx="6400800" cy="482203"/>
          </a:xfrm>
          <a:prstGeom prst="rect">
            <a:avLst/>
          </a:prstGeom>
          <a:noFill/>
        </p:spPr>
        <p:txBody>
          <a:bodyPr vert="horz" rtlCol="0" anchor="ctr" anchorCtr="0">
            <a:noAutofit/>
          </a:bodyPr>
          <a:lstStyle/>
          <a:p>
            <a:r>
              <a:rPr lang="zh-CN" altLang="zh-CN" sz="2800" dirty="0"/>
              <a:t>只是影响现有设备的使用</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7" name="文本框 6"/>
          <p:cNvSpPr txBox="1"/>
          <p:nvPr>
            <p:custDataLst>
              <p:tags r:id="rId6"/>
            </p:custDataLst>
          </p:nvPr>
        </p:nvSpPr>
        <p:spPr>
          <a:xfrm>
            <a:off x="1750219" y="4018359"/>
            <a:ext cx="6400800" cy="482203"/>
          </a:xfrm>
          <a:prstGeom prst="rect">
            <a:avLst/>
          </a:prstGeom>
          <a:noFill/>
        </p:spPr>
        <p:txBody>
          <a:bodyPr vert="horz" rtlCol="0" anchor="ctr" anchorCtr="0">
            <a:noAutofit/>
          </a:bodyPr>
          <a:lstStyle/>
          <a:p>
            <a:r>
              <a:rPr lang="zh-CN" altLang="zh-CN" sz="2800" dirty="0"/>
              <a:t>不产生提前更换现有设备的问题</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8" name="椭圆 7"/>
          <p:cNvSpPr>
            <a:spLocks noChangeAspect="1"/>
          </p:cNvSpPr>
          <p:nvPr>
            <p:custDataLst>
              <p:tags r:id="rId7"/>
            </p:custDataLst>
          </p:nvPr>
        </p:nvSpPr>
        <p:spPr>
          <a:xfrm>
            <a:off x="1178719" y="2137767"/>
            <a:ext cx="385762" cy="385763"/>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smtClean="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9" name="椭圆 8"/>
          <p:cNvSpPr>
            <a:spLocks noChangeAspect="1"/>
          </p:cNvSpPr>
          <p:nvPr>
            <p:custDataLst>
              <p:tags r:id="rId8"/>
            </p:custDataLst>
          </p:nvPr>
        </p:nvSpPr>
        <p:spPr>
          <a:xfrm>
            <a:off x="1178719" y="2780705"/>
            <a:ext cx="385762" cy="385762"/>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smtClean="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0" name="椭圆 9"/>
          <p:cNvSpPr>
            <a:spLocks noChangeAspect="1"/>
          </p:cNvSpPr>
          <p:nvPr>
            <p:custDataLst>
              <p:tags r:id="rId9"/>
            </p:custDataLst>
          </p:nvPr>
        </p:nvSpPr>
        <p:spPr>
          <a:xfrm>
            <a:off x="1178719" y="3423642"/>
            <a:ext cx="385762" cy="385763"/>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smtClean="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椭圆 10"/>
          <p:cNvSpPr>
            <a:spLocks noChangeAspect="1"/>
          </p:cNvSpPr>
          <p:nvPr>
            <p:custDataLst>
              <p:tags r:id="rId10"/>
            </p:custDataLst>
          </p:nvPr>
        </p:nvSpPr>
        <p:spPr>
          <a:xfrm>
            <a:off x="1178719" y="4066580"/>
            <a:ext cx="385762" cy="385762"/>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smtClean="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D</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圆角矩形 11"/>
          <p:cNvSpPr/>
          <p:nvPr>
            <p:custDataLst>
              <p:tags r:id="rId11"/>
            </p:custDataLst>
          </p:nvPr>
        </p:nvSpPr>
        <p:spPr>
          <a:xfrm>
            <a:off x="6686550" y="4661297"/>
            <a:ext cx="1157288" cy="30861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zh-CN" altLang="en-US" sz="1600" smtClean="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nvGrpSpPr>
          <p:cNvPr id="17" name="组合 16"/>
          <p:cNvGrpSpPr/>
          <p:nvPr>
            <p:custDataLst>
              <p:tags r:id="rId12"/>
            </p:custDataLst>
          </p:nvPr>
        </p:nvGrpSpPr>
        <p:grpSpPr>
          <a:xfrm>
            <a:off x="0" y="0"/>
            <a:ext cx="9144000" cy="635000"/>
            <a:chOff x="0" y="0"/>
            <a:chExt cx="9144000" cy="635000"/>
          </a:xfrm>
        </p:grpSpPr>
        <p:sp>
          <p:nvSpPr>
            <p:cNvPr id="13" name="TitleBackground"/>
            <p:cNvSpPr/>
            <p:nvPr>
              <p:custDataLst>
                <p:tags r:id="rId14"/>
              </p:custDataLst>
            </p:nvPr>
          </p:nvSpPr>
          <p:spPr>
            <a:xfrm>
              <a:off x="0" y="0"/>
              <a:ext cx="9144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ColorBlock"/>
            <p:cNvSpPr/>
            <p:nvPr>
              <p:custDataLst>
                <p:tags r:id="rId15"/>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TypeText"/>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r>
                <a:rPr lang="zh-CN" altLang="en-US" sz="2600"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endPar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6" name="TipText"/>
            <p:cNvSpPr txBox="1"/>
            <p:nvPr>
              <p:custDataLst>
                <p:tags r:id="rId17"/>
              </p:custDataLst>
            </p:nvPr>
          </p:nvSpPr>
          <p:spPr>
            <a:xfrm>
              <a:off x="1525905" y="109220"/>
              <a:ext cx="2286000" cy="508000"/>
            </a:xfrm>
            <a:prstGeom prst="rect">
              <a:avLst/>
            </a:prstGeom>
            <a:noFill/>
          </p:spPr>
          <p:txBody>
            <a:bodyPr vert="horz" wrap="none" rtlCol="0" anchor="ctr" anchorCtr="0">
              <a:noAutofit/>
            </a:bodyPr>
            <a:lstStyle/>
            <a:p>
              <a:r>
                <a:rPr lang="en-US" altLang="zh-CN" sz="2000" smtClean="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smtClean="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endPar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pic>
        <p:nvPicPr>
          <p:cNvPr id="2" name="图片 1"/>
          <p:cNvPicPr>
            <a:picLocks/>
          </p:cNvPicPr>
          <p:nvPr>
            <p:custDataLst>
              <p:tags r:id="rId13"/>
            </p:custDataLst>
          </p:nvPr>
        </p:nvPicPr>
        <p:blipFill>
          <a:blip r:embed="rId19">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
    </p:custDataLst>
    <p:extLst>
      <p:ext uri="{BB962C8B-B14F-4D97-AF65-F5344CB8AC3E}">
        <p14:creationId xmlns:p14="http://schemas.microsoft.com/office/powerpoint/2010/main" val="225046040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custDataLst>
              <p:tags r:id="rId2"/>
            </p:custDataLst>
          </p:nvPr>
        </p:nvSpPr>
        <p:spPr>
          <a:xfrm>
            <a:off x="914400" y="635000"/>
            <a:ext cx="7315200" cy="1607344"/>
          </a:xfrm>
          <a:prstGeom prst="rect">
            <a:avLst/>
          </a:prstGeom>
          <a:noFill/>
        </p:spPr>
        <p:txBody>
          <a:bodyPr vert="horz" wrap="square" rtlCol="0" anchor="ctr" anchorCtr="0">
            <a:noAutofit/>
          </a:bodyPr>
          <a:lstStyle/>
          <a:p>
            <a:r>
              <a:rPr lang="zh-CN" altLang="en-US" sz="20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企业的设备更新既是一个经济问题，也是一个重要的决策问题。在作设备更新方案比较时，对原设备价值的考虑是</a:t>
            </a:r>
            <a:r>
              <a:rPr lang="zh-CN" altLang="en-US" sz="2000" dirty="0"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按（   ）</a:t>
            </a:r>
            <a:endParaRPr lang="zh-CN" altLang="en-US" sz="20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4" name="文本框 3"/>
          <p:cNvSpPr txBox="1"/>
          <p:nvPr>
            <p:custDataLst>
              <p:tags r:id="rId3"/>
            </p:custDataLst>
          </p:nvPr>
        </p:nvSpPr>
        <p:spPr>
          <a:xfrm>
            <a:off x="1828800" y="2089547"/>
            <a:ext cx="6400800" cy="482203"/>
          </a:xfrm>
          <a:prstGeom prst="rect">
            <a:avLst/>
          </a:prstGeom>
          <a:noFill/>
        </p:spPr>
        <p:txBody>
          <a:bodyPr vert="horz" rtlCol="0" anchor="ctr" anchorCtr="0">
            <a:noAutofit/>
          </a:bodyPr>
          <a:lstStyle/>
          <a:p>
            <a:r>
              <a:rPr lang="zh-CN" altLang="zh-CN" sz="2000" dirty="0"/>
              <a:t>设备原值</a:t>
            </a:r>
            <a:r>
              <a:rPr lang="en-US" altLang="zh-CN" sz="2000" dirty="0"/>
              <a:t> </a:t>
            </a:r>
            <a:endParaRPr lang="zh-CN" altLang="en-US" sz="20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5" name="文本框 4"/>
          <p:cNvSpPr txBox="1"/>
          <p:nvPr>
            <p:custDataLst>
              <p:tags r:id="rId4"/>
            </p:custDataLst>
          </p:nvPr>
        </p:nvSpPr>
        <p:spPr>
          <a:xfrm>
            <a:off x="1828800" y="2732484"/>
            <a:ext cx="6400800" cy="482203"/>
          </a:xfrm>
          <a:prstGeom prst="rect">
            <a:avLst/>
          </a:prstGeom>
          <a:noFill/>
        </p:spPr>
        <p:txBody>
          <a:bodyPr vert="horz" rtlCol="0" anchor="ctr" anchorCtr="0">
            <a:noAutofit/>
          </a:bodyPr>
          <a:lstStyle/>
          <a:p>
            <a:r>
              <a:rPr lang="zh-CN" altLang="zh-CN" sz="2000" dirty="0"/>
              <a:t>资产净值</a:t>
            </a:r>
            <a:endParaRPr lang="zh-CN" altLang="en-US" sz="20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6" name="文本框 5"/>
          <p:cNvSpPr txBox="1"/>
          <p:nvPr>
            <p:custDataLst>
              <p:tags r:id="rId5"/>
            </p:custDataLst>
          </p:nvPr>
        </p:nvSpPr>
        <p:spPr>
          <a:xfrm>
            <a:off x="1828800" y="3375422"/>
            <a:ext cx="6400800" cy="482203"/>
          </a:xfrm>
          <a:prstGeom prst="rect">
            <a:avLst/>
          </a:prstGeom>
          <a:noFill/>
        </p:spPr>
        <p:txBody>
          <a:bodyPr vert="horz" rtlCol="0" anchor="ctr" anchorCtr="0">
            <a:noAutofit/>
          </a:bodyPr>
          <a:lstStyle/>
          <a:p>
            <a:r>
              <a:rPr lang="zh-CN" altLang="zh-CN" sz="2000" dirty="0"/>
              <a:t>市场实际价值</a:t>
            </a:r>
            <a:endParaRPr lang="zh-CN" altLang="en-US" sz="20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7" name="文本框 6"/>
          <p:cNvSpPr txBox="1"/>
          <p:nvPr>
            <p:custDataLst>
              <p:tags r:id="rId6"/>
            </p:custDataLst>
          </p:nvPr>
        </p:nvSpPr>
        <p:spPr>
          <a:xfrm>
            <a:off x="1828800" y="4018359"/>
            <a:ext cx="6400800" cy="482203"/>
          </a:xfrm>
          <a:prstGeom prst="rect">
            <a:avLst/>
          </a:prstGeom>
          <a:noFill/>
        </p:spPr>
        <p:txBody>
          <a:bodyPr vert="horz" rtlCol="0" anchor="ctr" anchorCtr="0">
            <a:noAutofit/>
          </a:bodyPr>
          <a:lstStyle/>
          <a:p>
            <a:r>
              <a:rPr lang="zh-CN" altLang="zh-CN" sz="2000" dirty="0"/>
              <a:t>低于市场价值</a:t>
            </a:r>
            <a:endParaRPr lang="zh-CN" altLang="en-US" sz="20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8" name="椭圆 7"/>
          <p:cNvSpPr>
            <a:spLocks noChangeAspect="1"/>
          </p:cNvSpPr>
          <p:nvPr>
            <p:custDataLst>
              <p:tags r:id="rId7"/>
            </p:custDataLst>
          </p:nvPr>
        </p:nvSpPr>
        <p:spPr>
          <a:xfrm>
            <a:off x="1178719" y="2137767"/>
            <a:ext cx="385762" cy="385763"/>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smtClean="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9" name="椭圆 8"/>
          <p:cNvSpPr>
            <a:spLocks noChangeAspect="1"/>
          </p:cNvSpPr>
          <p:nvPr>
            <p:custDataLst>
              <p:tags r:id="rId8"/>
            </p:custDataLst>
          </p:nvPr>
        </p:nvSpPr>
        <p:spPr>
          <a:xfrm>
            <a:off x="1178719" y="2780705"/>
            <a:ext cx="385762" cy="385762"/>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smtClean="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0" name="椭圆 9"/>
          <p:cNvSpPr>
            <a:spLocks noChangeAspect="1"/>
          </p:cNvSpPr>
          <p:nvPr>
            <p:custDataLst>
              <p:tags r:id="rId9"/>
            </p:custDataLst>
          </p:nvPr>
        </p:nvSpPr>
        <p:spPr>
          <a:xfrm>
            <a:off x="1178719" y="3423642"/>
            <a:ext cx="385762" cy="385763"/>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smtClean="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椭圆 10"/>
          <p:cNvSpPr>
            <a:spLocks noChangeAspect="1"/>
          </p:cNvSpPr>
          <p:nvPr>
            <p:custDataLst>
              <p:tags r:id="rId10"/>
            </p:custDataLst>
          </p:nvPr>
        </p:nvSpPr>
        <p:spPr>
          <a:xfrm>
            <a:off x="1178719" y="4066580"/>
            <a:ext cx="385762" cy="385762"/>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smtClean="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D</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圆角矩形 11"/>
          <p:cNvSpPr/>
          <p:nvPr>
            <p:custDataLst>
              <p:tags r:id="rId11"/>
            </p:custDataLst>
          </p:nvPr>
        </p:nvSpPr>
        <p:spPr>
          <a:xfrm>
            <a:off x="6686550" y="4661297"/>
            <a:ext cx="1157288" cy="30861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zh-CN" altLang="en-US" sz="1600" smtClean="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nvGrpSpPr>
          <p:cNvPr id="17" name="组合 16"/>
          <p:cNvGrpSpPr/>
          <p:nvPr>
            <p:custDataLst>
              <p:tags r:id="rId12"/>
            </p:custDataLst>
          </p:nvPr>
        </p:nvGrpSpPr>
        <p:grpSpPr>
          <a:xfrm>
            <a:off x="0" y="0"/>
            <a:ext cx="9144000" cy="635000"/>
            <a:chOff x="0" y="0"/>
            <a:chExt cx="9144000" cy="635000"/>
          </a:xfrm>
        </p:grpSpPr>
        <p:sp>
          <p:nvSpPr>
            <p:cNvPr id="13" name="TitleBackground"/>
            <p:cNvSpPr/>
            <p:nvPr>
              <p:custDataLst>
                <p:tags r:id="rId14"/>
              </p:custDataLst>
            </p:nvPr>
          </p:nvSpPr>
          <p:spPr>
            <a:xfrm>
              <a:off x="0" y="0"/>
              <a:ext cx="9144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ColorBlock"/>
            <p:cNvSpPr/>
            <p:nvPr>
              <p:custDataLst>
                <p:tags r:id="rId15"/>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TypeText"/>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r>
                <a:rPr lang="zh-CN" altLang="en-US" sz="2600"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endPar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6" name="TipText"/>
            <p:cNvSpPr txBox="1"/>
            <p:nvPr>
              <p:custDataLst>
                <p:tags r:id="rId17"/>
              </p:custDataLst>
            </p:nvPr>
          </p:nvSpPr>
          <p:spPr>
            <a:xfrm>
              <a:off x="1525905" y="109220"/>
              <a:ext cx="2286000" cy="508000"/>
            </a:xfrm>
            <a:prstGeom prst="rect">
              <a:avLst/>
            </a:prstGeom>
            <a:noFill/>
          </p:spPr>
          <p:txBody>
            <a:bodyPr vert="horz" wrap="none" rtlCol="0" anchor="ctr" anchorCtr="0">
              <a:noAutofit/>
            </a:bodyPr>
            <a:lstStyle/>
            <a:p>
              <a:r>
                <a:rPr lang="en-US" altLang="zh-CN" sz="2000" smtClean="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smtClean="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endPar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pic>
        <p:nvPicPr>
          <p:cNvPr id="2" name="图片 1"/>
          <p:cNvPicPr>
            <a:picLocks/>
          </p:cNvPicPr>
          <p:nvPr>
            <p:custDataLst>
              <p:tags r:id="rId13"/>
            </p:custDataLst>
          </p:nvPr>
        </p:nvPicPr>
        <p:blipFill>
          <a:blip r:embed="rId19">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
    </p:custDataLst>
    <p:extLst>
      <p:ext uri="{BB962C8B-B14F-4D97-AF65-F5344CB8AC3E}">
        <p14:creationId xmlns:p14="http://schemas.microsoft.com/office/powerpoint/2010/main" val="40675735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custDataLst>
              <p:tags r:id="rId2"/>
            </p:custDataLst>
          </p:nvPr>
        </p:nvSpPr>
        <p:spPr>
          <a:xfrm>
            <a:off x="914400" y="635000"/>
            <a:ext cx="7315200" cy="1607344"/>
          </a:xfrm>
          <a:prstGeom prst="rect">
            <a:avLst/>
          </a:prstGeom>
          <a:noFill/>
        </p:spPr>
        <p:txBody>
          <a:bodyPr vert="horz" wrap="square"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下列关于设备磨损的表述中，正确的</a:t>
            </a:r>
            <a:r>
              <a:rPr lang="zh-CN" altLang="en-US" sz="2600" dirty="0"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是（  ）</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4" name="文本框 3"/>
          <p:cNvSpPr txBox="1"/>
          <p:nvPr>
            <p:custDataLst>
              <p:tags r:id="rId3"/>
            </p:custDataLst>
          </p:nvPr>
        </p:nvSpPr>
        <p:spPr>
          <a:xfrm>
            <a:off x="1828800" y="2089547"/>
            <a:ext cx="6400800" cy="482203"/>
          </a:xfrm>
          <a:prstGeom prst="rect">
            <a:avLst/>
          </a:prstGeom>
          <a:noFill/>
        </p:spPr>
        <p:txBody>
          <a:bodyPr vert="horz" rtlCol="0" anchor="ctr" anchorCtr="0">
            <a:noAutofit/>
          </a:bodyPr>
          <a:lstStyle/>
          <a:p>
            <a:r>
              <a:rPr lang="zh-CN" altLang="en-US" sz="20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有形磨损造成设备的性能、精度降低，但设备使用价值不变</a:t>
            </a:r>
          </a:p>
        </p:txBody>
      </p:sp>
      <p:sp>
        <p:nvSpPr>
          <p:cNvPr id="5" name="文本框 4"/>
          <p:cNvSpPr txBox="1"/>
          <p:nvPr>
            <p:custDataLst>
              <p:tags r:id="rId4"/>
            </p:custDataLst>
          </p:nvPr>
        </p:nvSpPr>
        <p:spPr>
          <a:xfrm>
            <a:off x="1828800" y="2732484"/>
            <a:ext cx="6400800" cy="482203"/>
          </a:xfrm>
          <a:prstGeom prst="rect">
            <a:avLst/>
          </a:prstGeom>
          <a:noFill/>
        </p:spPr>
        <p:txBody>
          <a:bodyPr vert="horz" rtlCol="0" anchor="ctr" anchorCtr="0">
            <a:noAutofit/>
          </a:bodyPr>
          <a:lstStyle/>
          <a:p>
            <a:r>
              <a:rPr lang="zh-CN" altLang="en-US" sz="20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有形磨损和无形磨损都引起机器设备原始价值的贬值</a:t>
            </a:r>
          </a:p>
        </p:txBody>
      </p:sp>
      <p:sp>
        <p:nvSpPr>
          <p:cNvPr id="6" name="文本框 5"/>
          <p:cNvSpPr txBox="1"/>
          <p:nvPr>
            <p:custDataLst>
              <p:tags r:id="rId5"/>
            </p:custDataLst>
          </p:nvPr>
        </p:nvSpPr>
        <p:spPr>
          <a:xfrm>
            <a:off x="1828800" y="3375422"/>
            <a:ext cx="6400800" cy="482203"/>
          </a:xfrm>
          <a:prstGeom prst="rect">
            <a:avLst/>
          </a:prstGeom>
          <a:noFill/>
        </p:spPr>
        <p:txBody>
          <a:bodyPr vert="horz" rtlCol="0" anchor="ctr" anchorCtr="0">
            <a:noAutofit/>
          </a:bodyPr>
          <a:lstStyle/>
          <a:p>
            <a:r>
              <a:rPr lang="zh-CN" altLang="en-US" sz="20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遭受无形磨损的设备不能继续使用</a:t>
            </a:r>
          </a:p>
        </p:txBody>
      </p:sp>
      <p:sp>
        <p:nvSpPr>
          <p:cNvPr id="7" name="文本框 6"/>
          <p:cNvSpPr txBox="1"/>
          <p:nvPr>
            <p:custDataLst>
              <p:tags r:id="rId6"/>
            </p:custDataLst>
          </p:nvPr>
        </p:nvSpPr>
        <p:spPr>
          <a:xfrm>
            <a:off x="1828800" y="4018359"/>
            <a:ext cx="6400800" cy="482203"/>
          </a:xfrm>
          <a:prstGeom prst="rect">
            <a:avLst/>
          </a:prstGeom>
          <a:noFill/>
        </p:spPr>
        <p:txBody>
          <a:bodyPr vert="horz" rtlCol="0" anchor="ctr" anchorCtr="0">
            <a:noAutofit/>
          </a:bodyPr>
          <a:lstStyle/>
          <a:p>
            <a:r>
              <a:rPr lang="zh-CN" altLang="en-US" sz="20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无形磨损是受自然力作用的结果</a:t>
            </a:r>
          </a:p>
        </p:txBody>
      </p:sp>
      <p:sp>
        <p:nvSpPr>
          <p:cNvPr id="8" name="椭圆 7"/>
          <p:cNvSpPr>
            <a:spLocks noChangeAspect="1"/>
          </p:cNvSpPr>
          <p:nvPr>
            <p:custDataLst>
              <p:tags r:id="rId7"/>
            </p:custDataLst>
          </p:nvPr>
        </p:nvSpPr>
        <p:spPr>
          <a:xfrm>
            <a:off x="1178719" y="2137767"/>
            <a:ext cx="385762" cy="385763"/>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smtClean="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9" name="椭圆 8"/>
          <p:cNvSpPr>
            <a:spLocks noChangeAspect="1"/>
          </p:cNvSpPr>
          <p:nvPr>
            <p:custDataLst>
              <p:tags r:id="rId8"/>
            </p:custDataLst>
          </p:nvPr>
        </p:nvSpPr>
        <p:spPr>
          <a:xfrm>
            <a:off x="1178719" y="2780705"/>
            <a:ext cx="385762" cy="385762"/>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smtClean="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0" name="椭圆 9"/>
          <p:cNvSpPr>
            <a:spLocks noChangeAspect="1"/>
          </p:cNvSpPr>
          <p:nvPr>
            <p:custDataLst>
              <p:tags r:id="rId9"/>
            </p:custDataLst>
          </p:nvPr>
        </p:nvSpPr>
        <p:spPr>
          <a:xfrm>
            <a:off x="1178719" y="3423642"/>
            <a:ext cx="385762" cy="385763"/>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smtClean="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椭圆 10"/>
          <p:cNvSpPr>
            <a:spLocks noChangeAspect="1"/>
          </p:cNvSpPr>
          <p:nvPr>
            <p:custDataLst>
              <p:tags r:id="rId10"/>
            </p:custDataLst>
          </p:nvPr>
        </p:nvSpPr>
        <p:spPr>
          <a:xfrm>
            <a:off x="1178719" y="4066580"/>
            <a:ext cx="385762" cy="385762"/>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smtClean="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D</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圆角矩形 11"/>
          <p:cNvSpPr/>
          <p:nvPr>
            <p:custDataLst>
              <p:tags r:id="rId11"/>
            </p:custDataLst>
          </p:nvPr>
        </p:nvSpPr>
        <p:spPr>
          <a:xfrm>
            <a:off x="6686550" y="4661297"/>
            <a:ext cx="1157288" cy="30861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zh-CN" altLang="en-US" sz="1600" smtClean="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nvGrpSpPr>
          <p:cNvPr id="17" name="组合 16"/>
          <p:cNvGrpSpPr/>
          <p:nvPr>
            <p:custDataLst>
              <p:tags r:id="rId12"/>
            </p:custDataLst>
          </p:nvPr>
        </p:nvGrpSpPr>
        <p:grpSpPr>
          <a:xfrm>
            <a:off x="0" y="0"/>
            <a:ext cx="9144000" cy="635000"/>
            <a:chOff x="0" y="0"/>
            <a:chExt cx="9144000" cy="635000"/>
          </a:xfrm>
        </p:grpSpPr>
        <p:sp>
          <p:nvSpPr>
            <p:cNvPr id="13" name="TitleBackground"/>
            <p:cNvSpPr/>
            <p:nvPr>
              <p:custDataLst>
                <p:tags r:id="rId14"/>
              </p:custDataLst>
            </p:nvPr>
          </p:nvSpPr>
          <p:spPr>
            <a:xfrm>
              <a:off x="0" y="0"/>
              <a:ext cx="9144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ColorBlock"/>
            <p:cNvSpPr/>
            <p:nvPr>
              <p:custDataLst>
                <p:tags r:id="rId15"/>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TypeText"/>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r>
                <a:rPr lang="zh-CN" altLang="en-US" sz="2600"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endPar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6" name="TipText"/>
            <p:cNvSpPr txBox="1"/>
            <p:nvPr>
              <p:custDataLst>
                <p:tags r:id="rId17"/>
              </p:custDataLst>
            </p:nvPr>
          </p:nvSpPr>
          <p:spPr>
            <a:xfrm>
              <a:off x="1525905" y="109220"/>
              <a:ext cx="2286000" cy="508000"/>
            </a:xfrm>
            <a:prstGeom prst="rect">
              <a:avLst/>
            </a:prstGeom>
            <a:noFill/>
          </p:spPr>
          <p:txBody>
            <a:bodyPr vert="horz" wrap="none" rtlCol="0" anchor="ctr" anchorCtr="0">
              <a:noAutofit/>
            </a:bodyPr>
            <a:lstStyle/>
            <a:p>
              <a:r>
                <a:rPr lang="en-US" altLang="zh-CN" sz="2000" smtClean="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smtClean="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endPar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pic>
        <p:nvPicPr>
          <p:cNvPr id="2" name="图片 1"/>
          <p:cNvPicPr>
            <a:picLocks/>
          </p:cNvPicPr>
          <p:nvPr>
            <p:custDataLst>
              <p:tags r:id="rId13"/>
            </p:custDataLst>
          </p:nvPr>
        </p:nvPicPr>
        <p:blipFill>
          <a:blip r:embed="rId19">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
    </p:custDataLst>
    <p:extLst>
      <p:ext uri="{BB962C8B-B14F-4D97-AF65-F5344CB8AC3E}">
        <p14:creationId xmlns:p14="http://schemas.microsoft.com/office/powerpoint/2010/main" val="5053871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custDataLst>
              <p:tags r:id="rId2"/>
            </p:custDataLst>
          </p:nvPr>
        </p:nvSpPr>
        <p:spPr>
          <a:xfrm>
            <a:off x="914400" y="635000"/>
            <a:ext cx="7315200" cy="1607344"/>
          </a:xfrm>
          <a:prstGeom prst="rect">
            <a:avLst/>
          </a:prstGeom>
          <a:noFill/>
        </p:spPr>
        <p:txBody>
          <a:bodyPr vert="horz" wrap="square" rtlCol="0" anchor="ctr" anchorCtr="0">
            <a:noAutofit/>
          </a:bodyPr>
          <a:lstStyle/>
          <a:p>
            <a:r>
              <a:rPr lang="zh-CN" altLang="zh-CN" sz="2800" dirty="0"/>
              <a:t>对第二种无形磨损的局部补偿可采用现代化改装、其主要目的是</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4" name="文本框 3"/>
          <p:cNvSpPr txBox="1"/>
          <p:nvPr>
            <p:custDataLst>
              <p:tags r:id="rId3"/>
            </p:custDataLst>
          </p:nvPr>
        </p:nvSpPr>
        <p:spPr>
          <a:xfrm>
            <a:off x="1828800" y="2089547"/>
            <a:ext cx="6400800" cy="482203"/>
          </a:xfrm>
          <a:prstGeom prst="rect">
            <a:avLst/>
          </a:prstGeom>
          <a:noFill/>
        </p:spPr>
        <p:txBody>
          <a:bodyPr vert="horz" rtlCol="0" anchor="ctr" anchorCtr="0">
            <a:noAutofit/>
          </a:bodyPr>
          <a:lstStyle/>
          <a:p>
            <a:r>
              <a:rPr lang="zh-CN" altLang="zh-CN" sz="2800" dirty="0"/>
              <a:t>恢复设备生产功能和效率</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5" name="文本框 4"/>
          <p:cNvSpPr txBox="1"/>
          <p:nvPr>
            <p:custDataLst>
              <p:tags r:id="rId4"/>
            </p:custDataLst>
          </p:nvPr>
        </p:nvSpPr>
        <p:spPr>
          <a:xfrm>
            <a:off x="1828800" y="2732484"/>
            <a:ext cx="6400800" cy="482203"/>
          </a:xfrm>
          <a:prstGeom prst="rect">
            <a:avLst/>
          </a:prstGeom>
          <a:noFill/>
        </p:spPr>
        <p:txBody>
          <a:bodyPr vert="horz" rtlCol="0" anchor="ctr" anchorCtr="0">
            <a:noAutofit/>
          </a:bodyPr>
          <a:lstStyle/>
          <a:p>
            <a:r>
              <a:rPr lang="zh-CN" altLang="zh-CN" sz="2800" dirty="0"/>
              <a:t>增加设备生产功能和效率</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6" name="文本框 5"/>
          <p:cNvSpPr txBox="1"/>
          <p:nvPr>
            <p:custDataLst>
              <p:tags r:id="rId5"/>
            </p:custDataLst>
          </p:nvPr>
        </p:nvSpPr>
        <p:spPr>
          <a:xfrm>
            <a:off x="1828800" y="3375422"/>
            <a:ext cx="6400800" cy="482203"/>
          </a:xfrm>
          <a:prstGeom prst="rect">
            <a:avLst/>
          </a:prstGeom>
          <a:noFill/>
        </p:spPr>
        <p:txBody>
          <a:bodyPr vert="horz" rtlCol="0" anchor="ctr" anchorCtr="0">
            <a:noAutofit/>
          </a:bodyPr>
          <a:lstStyle/>
          <a:p>
            <a:r>
              <a:rPr lang="zh-CN" altLang="zh-CN" sz="2800" dirty="0"/>
              <a:t>保持设备生产功能和效率</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7" name="文本框 6"/>
          <p:cNvSpPr txBox="1"/>
          <p:nvPr>
            <p:custDataLst>
              <p:tags r:id="rId6"/>
            </p:custDataLst>
          </p:nvPr>
        </p:nvSpPr>
        <p:spPr>
          <a:xfrm>
            <a:off x="1828800" y="4018359"/>
            <a:ext cx="6400800" cy="482203"/>
          </a:xfrm>
          <a:prstGeom prst="rect">
            <a:avLst/>
          </a:prstGeom>
          <a:noFill/>
        </p:spPr>
        <p:txBody>
          <a:bodyPr vert="horz" rtlCol="0" anchor="ctr" anchorCtr="0">
            <a:noAutofit/>
          </a:bodyPr>
          <a:lstStyle/>
          <a:p>
            <a:r>
              <a:rPr lang="zh-CN" altLang="zh-CN" sz="2800" dirty="0"/>
              <a:t>补偿设备使用价值</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8" name="椭圆 7"/>
          <p:cNvSpPr>
            <a:spLocks noChangeAspect="1"/>
          </p:cNvSpPr>
          <p:nvPr>
            <p:custDataLst>
              <p:tags r:id="rId7"/>
            </p:custDataLst>
          </p:nvPr>
        </p:nvSpPr>
        <p:spPr>
          <a:xfrm>
            <a:off x="1178719" y="2137767"/>
            <a:ext cx="385762" cy="385763"/>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smtClean="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9" name="椭圆 8"/>
          <p:cNvSpPr>
            <a:spLocks noChangeAspect="1"/>
          </p:cNvSpPr>
          <p:nvPr>
            <p:custDataLst>
              <p:tags r:id="rId8"/>
            </p:custDataLst>
          </p:nvPr>
        </p:nvSpPr>
        <p:spPr>
          <a:xfrm>
            <a:off x="1178719" y="2780705"/>
            <a:ext cx="385762" cy="385762"/>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smtClean="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0" name="椭圆 9"/>
          <p:cNvSpPr>
            <a:spLocks noChangeAspect="1"/>
          </p:cNvSpPr>
          <p:nvPr>
            <p:custDataLst>
              <p:tags r:id="rId9"/>
            </p:custDataLst>
          </p:nvPr>
        </p:nvSpPr>
        <p:spPr>
          <a:xfrm>
            <a:off x="1178719" y="3423642"/>
            <a:ext cx="385762" cy="385763"/>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smtClean="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椭圆 10"/>
          <p:cNvSpPr>
            <a:spLocks noChangeAspect="1"/>
          </p:cNvSpPr>
          <p:nvPr>
            <p:custDataLst>
              <p:tags r:id="rId10"/>
            </p:custDataLst>
          </p:nvPr>
        </p:nvSpPr>
        <p:spPr>
          <a:xfrm>
            <a:off x="1178719" y="4066580"/>
            <a:ext cx="385762" cy="385762"/>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smtClean="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D</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圆角矩形 11"/>
          <p:cNvSpPr/>
          <p:nvPr>
            <p:custDataLst>
              <p:tags r:id="rId11"/>
            </p:custDataLst>
          </p:nvPr>
        </p:nvSpPr>
        <p:spPr>
          <a:xfrm>
            <a:off x="6686550" y="4661297"/>
            <a:ext cx="1157288" cy="30861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zh-CN" altLang="en-US" sz="1600" smtClean="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nvGrpSpPr>
          <p:cNvPr id="17" name="组合 16"/>
          <p:cNvGrpSpPr/>
          <p:nvPr>
            <p:custDataLst>
              <p:tags r:id="rId12"/>
            </p:custDataLst>
          </p:nvPr>
        </p:nvGrpSpPr>
        <p:grpSpPr>
          <a:xfrm>
            <a:off x="0" y="0"/>
            <a:ext cx="9144000" cy="635000"/>
            <a:chOff x="0" y="0"/>
            <a:chExt cx="9144000" cy="635000"/>
          </a:xfrm>
        </p:grpSpPr>
        <p:sp>
          <p:nvSpPr>
            <p:cNvPr id="13" name="TitleBackground"/>
            <p:cNvSpPr/>
            <p:nvPr>
              <p:custDataLst>
                <p:tags r:id="rId14"/>
              </p:custDataLst>
            </p:nvPr>
          </p:nvSpPr>
          <p:spPr>
            <a:xfrm>
              <a:off x="0" y="0"/>
              <a:ext cx="9144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ColorBlock"/>
            <p:cNvSpPr/>
            <p:nvPr>
              <p:custDataLst>
                <p:tags r:id="rId15"/>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TypeText"/>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r>
                <a:rPr lang="zh-CN" altLang="en-US" sz="2600"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endPar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6" name="TipText"/>
            <p:cNvSpPr txBox="1"/>
            <p:nvPr>
              <p:custDataLst>
                <p:tags r:id="rId17"/>
              </p:custDataLst>
            </p:nvPr>
          </p:nvSpPr>
          <p:spPr>
            <a:xfrm>
              <a:off x="1525905" y="109220"/>
              <a:ext cx="2286000" cy="508000"/>
            </a:xfrm>
            <a:prstGeom prst="rect">
              <a:avLst/>
            </a:prstGeom>
            <a:noFill/>
          </p:spPr>
          <p:txBody>
            <a:bodyPr vert="horz" wrap="none" rtlCol="0" anchor="ctr" anchorCtr="0">
              <a:noAutofit/>
            </a:bodyPr>
            <a:lstStyle/>
            <a:p>
              <a:r>
                <a:rPr lang="en-US" altLang="zh-CN" sz="2000" smtClean="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smtClean="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endPar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pic>
        <p:nvPicPr>
          <p:cNvPr id="2" name="图片 1"/>
          <p:cNvPicPr>
            <a:picLocks/>
          </p:cNvPicPr>
          <p:nvPr>
            <p:custDataLst>
              <p:tags r:id="rId13"/>
            </p:custDataLst>
          </p:nvPr>
        </p:nvPicPr>
        <p:blipFill>
          <a:blip r:embed="rId19">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
    </p:custDataLst>
    <p:extLst>
      <p:ext uri="{BB962C8B-B14F-4D97-AF65-F5344CB8AC3E}">
        <p14:creationId xmlns:p14="http://schemas.microsoft.com/office/powerpoint/2010/main" val="138110996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custDataLst>
              <p:tags r:id="rId2"/>
            </p:custDataLst>
          </p:nvPr>
        </p:nvSpPr>
        <p:spPr>
          <a:xfrm>
            <a:off x="914400" y="635000"/>
            <a:ext cx="7315200" cy="1607344"/>
          </a:xfrm>
          <a:prstGeom prst="rect">
            <a:avLst/>
          </a:prstGeom>
          <a:noFill/>
        </p:spPr>
        <p:txBody>
          <a:bodyPr vert="horz" wrap="square" rtlCol="0" anchor="ctr" anchorCtr="0">
            <a:noAutofit/>
          </a:bodyPr>
          <a:lstStyle/>
          <a:p>
            <a:r>
              <a:rPr lang="zh-CN" altLang="en-US" sz="20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某设备目前的实际价值为</a:t>
            </a:r>
            <a:r>
              <a:rPr lang="en-US" altLang="zh-CN" sz="20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8000</a:t>
            </a:r>
            <a:r>
              <a:rPr lang="zh-CN" altLang="en-US" sz="20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元，预计残值</a:t>
            </a:r>
            <a:r>
              <a:rPr lang="en-US" altLang="zh-CN" sz="20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800</a:t>
            </a:r>
            <a:r>
              <a:rPr lang="zh-CN" altLang="en-US" sz="20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元，第一年设备运行成本</a:t>
            </a:r>
            <a:r>
              <a:rPr lang="en-US" altLang="zh-CN" sz="20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1600</a:t>
            </a:r>
            <a:r>
              <a:rPr lang="zh-CN" altLang="en-US" sz="20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元，每年设备的劣化增量是均等的，年劣化值为</a:t>
            </a:r>
            <a:r>
              <a:rPr lang="en-US" altLang="zh-CN" sz="20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300</a:t>
            </a:r>
            <a:r>
              <a:rPr lang="zh-CN" altLang="en-US" sz="20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元，则该设备的经济寿命</a:t>
            </a:r>
            <a:r>
              <a:rPr lang="zh-CN" altLang="en-US" sz="2000" dirty="0"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是（    ）</a:t>
            </a:r>
            <a:endParaRPr lang="zh-CN" altLang="en-US" sz="20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4" name="文本框 3"/>
          <p:cNvSpPr txBox="1"/>
          <p:nvPr>
            <p:custDataLst>
              <p:tags r:id="rId3"/>
            </p:custDataLst>
          </p:nvPr>
        </p:nvSpPr>
        <p:spPr>
          <a:xfrm>
            <a:off x="1828800" y="2089547"/>
            <a:ext cx="6400800" cy="482203"/>
          </a:xfrm>
          <a:prstGeom prst="rect">
            <a:avLst/>
          </a:prstGeom>
          <a:noFill/>
        </p:spPr>
        <p:txBody>
          <a:bodyPr vert="horz" rtlCol="0" anchor="ctr" anchorCtr="0">
            <a:noAutofit/>
          </a:bodyPr>
          <a:lstStyle/>
          <a:p>
            <a:r>
              <a:rPr lang="en-US" altLang="zh-CN" sz="2800" dirty="0"/>
              <a:t>5</a:t>
            </a:r>
            <a:r>
              <a:rPr lang="zh-CN" altLang="zh-CN" sz="2800" dirty="0"/>
              <a:t>年</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5" name="文本框 4"/>
          <p:cNvSpPr txBox="1"/>
          <p:nvPr>
            <p:custDataLst>
              <p:tags r:id="rId4"/>
            </p:custDataLst>
          </p:nvPr>
        </p:nvSpPr>
        <p:spPr>
          <a:xfrm>
            <a:off x="1828800" y="2732484"/>
            <a:ext cx="6400800" cy="482203"/>
          </a:xfrm>
          <a:prstGeom prst="rect">
            <a:avLst/>
          </a:prstGeom>
          <a:noFill/>
        </p:spPr>
        <p:txBody>
          <a:bodyPr vert="horz" rtlCol="0" anchor="ctr" anchorCtr="0">
            <a:noAutofit/>
          </a:bodyPr>
          <a:lstStyle/>
          <a:p>
            <a:r>
              <a:rPr lang="en-US" altLang="zh-CN" sz="2800" dirty="0"/>
              <a:t>6</a:t>
            </a:r>
            <a:r>
              <a:rPr lang="zh-CN" altLang="zh-CN" sz="2800" dirty="0"/>
              <a:t>年</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6" name="文本框 5"/>
          <p:cNvSpPr txBox="1"/>
          <p:nvPr>
            <p:custDataLst>
              <p:tags r:id="rId5"/>
            </p:custDataLst>
          </p:nvPr>
        </p:nvSpPr>
        <p:spPr>
          <a:xfrm>
            <a:off x="1828800" y="3375422"/>
            <a:ext cx="6400800" cy="482203"/>
          </a:xfrm>
          <a:prstGeom prst="rect">
            <a:avLst/>
          </a:prstGeom>
          <a:noFill/>
        </p:spPr>
        <p:txBody>
          <a:bodyPr vert="horz" rtlCol="0" anchor="ctr" anchorCtr="0">
            <a:noAutofit/>
          </a:bodyPr>
          <a:lstStyle/>
          <a:p>
            <a:r>
              <a:rPr lang="en-US" altLang="zh-CN" sz="2800" dirty="0"/>
              <a:t>7</a:t>
            </a:r>
            <a:r>
              <a:rPr lang="zh-CN" altLang="zh-CN" sz="2800" dirty="0"/>
              <a:t>年 </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7" name="文本框 6"/>
          <p:cNvSpPr txBox="1"/>
          <p:nvPr>
            <p:custDataLst>
              <p:tags r:id="rId6"/>
            </p:custDataLst>
          </p:nvPr>
        </p:nvSpPr>
        <p:spPr>
          <a:xfrm>
            <a:off x="1828800" y="4018359"/>
            <a:ext cx="6400800" cy="482203"/>
          </a:xfrm>
          <a:prstGeom prst="rect">
            <a:avLst/>
          </a:prstGeom>
          <a:noFill/>
        </p:spPr>
        <p:txBody>
          <a:bodyPr vert="horz" rtlCol="0" anchor="ctr" anchorCtr="0">
            <a:noAutofit/>
          </a:bodyPr>
          <a:lstStyle/>
          <a:p>
            <a:r>
              <a:rPr lang="en-US" altLang="zh-CN" sz="2800" dirty="0"/>
              <a:t>8</a:t>
            </a:r>
            <a:r>
              <a:rPr lang="zh-CN" altLang="zh-CN" sz="2800" dirty="0"/>
              <a:t>年</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8" name="椭圆 7"/>
          <p:cNvSpPr>
            <a:spLocks noChangeAspect="1"/>
          </p:cNvSpPr>
          <p:nvPr>
            <p:custDataLst>
              <p:tags r:id="rId7"/>
            </p:custDataLst>
          </p:nvPr>
        </p:nvSpPr>
        <p:spPr>
          <a:xfrm>
            <a:off x="1178719" y="2137767"/>
            <a:ext cx="385762" cy="385763"/>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smtClean="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9" name="椭圆 8"/>
          <p:cNvSpPr>
            <a:spLocks noChangeAspect="1"/>
          </p:cNvSpPr>
          <p:nvPr>
            <p:custDataLst>
              <p:tags r:id="rId8"/>
            </p:custDataLst>
          </p:nvPr>
        </p:nvSpPr>
        <p:spPr>
          <a:xfrm>
            <a:off x="1178719" y="2780705"/>
            <a:ext cx="385762" cy="385762"/>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smtClean="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0" name="椭圆 9"/>
          <p:cNvSpPr>
            <a:spLocks noChangeAspect="1"/>
          </p:cNvSpPr>
          <p:nvPr>
            <p:custDataLst>
              <p:tags r:id="rId9"/>
            </p:custDataLst>
          </p:nvPr>
        </p:nvSpPr>
        <p:spPr>
          <a:xfrm>
            <a:off x="1178719" y="3423642"/>
            <a:ext cx="385762" cy="385763"/>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smtClean="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椭圆 10"/>
          <p:cNvSpPr>
            <a:spLocks noChangeAspect="1"/>
          </p:cNvSpPr>
          <p:nvPr>
            <p:custDataLst>
              <p:tags r:id="rId10"/>
            </p:custDataLst>
          </p:nvPr>
        </p:nvSpPr>
        <p:spPr>
          <a:xfrm>
            <a:off x="1178719" y="4066580"/>
            <a:ext cx="385762" cy="385762"/>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smtClean="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D</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圆角矩形 11"/>
          <p:cNvSpPr/>
          <p:nvPr>
            <p:custDataLst>
              <p:tags r:id="rId11"/>
            </p:custDataLst>
          </p:nvPr>
        </p:nvSpPr>
        <p:spPr>
          <a:xfrm>
            <a:off x="6686550" y="4661297"/>
            <a:ext cx="1157288" cy="30861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zh-CN" altLang="en-US" sz="1600" smtClean="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nvGrpSpPr>
          <p:cNvPr id="17" name="组合 16"/>
          <p:cNvGrpSpPr/>
          <p:nvPr>
            <p:custDataLst>
              <p:tags r:id="rId12"/>
            </p:custDataLst>
          </p:nvPr>
        </p:nvGrpSpPr>
        <p:grpSpPr>
          <a:xfrm>
            <a:off x="0" y="0"/>
            <a:ext cx="9144000" cy="635000"/>
            <a:chOff x="0" y="0"/>
            <a:chExt cx="9144000" cy="635000"/>
          </a:xfrm>
        </p:grpSpPr>
        <p:sp>
          <p:nvSpPr>
            <p:cNvPr id="13" name="TitleBackground"/>
            <p:cNvSpPr/>
            <p:nvPr>
              <p:custDataLst>
                <p:tags r:id="rId14"/>
              </p:custDataLst>
            </p:nvPr>
          </p:nvSpPr>
          <p:spPr>
            <a:xfrm>
              <a:off x="0" y="0"/>
              <a:ext cx="9144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ColorBlock"/>
            <p:cNvSpPr/>
            <p:nvPr>
              <p:custDataLst>
                <p:tags r:id="rId15"/>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TypeText"/>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r>
                <a:rPr lang="zh-CN" altLang="en-US" sz="2600"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endPar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6" name="TipText"/>
            <p:cNvSpPr txBox="1"/>
            <p:nvPr>
              <p:custDataLst>
                <p:tags r:id="rId17"/>
              </p:custDataLst>
            </p:nvPr>
          </p:nvSpPr>
          <p:spPr>
            <a:xfrm>
              <a:off x="1525905" y="109220"/>
              <a:ext cx="2286000" cy="508000"/>
            </a:xfrm>
            <a:prstGeom prst="rect">
              <a:avLst/>
            </a:prstGeom>
            <a:noFill/>
          </p:spPr>
          <p:txBody>
            <a:bodyPr vert="horz" wrap="none" rtlCol="0" anchor="ctr" anchorCtr="0">
              <a:noAutofit/>
            </a:bodyPr>
            <a:lstStyle/>
            <a:p>
              <a:r>
                <a:rPr lang="en-US" altLang="zh-CN" sz="2000" smtClean="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smtClean="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endPar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pic>
        <p:nvPicPr>
          <p:cNvPr id="2" name="图片 1"/>
          <p:cNvPicPr>
            <a:picLocks/>
          </p:cNvPicPr>
          <p:nvPr>
            <p:custDataLst>
              <p:tags r:id="rId13"/>
            </p:custDataLst>
          </p:nvPr>
        </p:nvPicPr>
        <p:blipFill>
          <a:blip r:embed="rId19">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
    </p:custDataLst>
    <p:extLst>
      <p:ext uri="{BB962C8B-B14F-4D97-AF65-F5344CB8AC3E}">
        <p14:creationId xmlns:p14="http://schemas.microsoft.com/office/powerpoint/2010/main" val="17009979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0" y="-18808"/>
            <a:ext cx="9173232" cy="5181115"/>
            <a:chOff x="0" y="-18808"/>
            <a:chExt cx="9173232" cy="5181115"/>
          </a:xfrm>
        </p:grpSpPr>
        <p:pic>
          <p:nvPicPr>
            <p:cNvPr id="11" name="图片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8740587" cy="5143500"/>
            </a:xfrm>
            <a:prstGeom prst="rect">
              <a:avLst/>
            </a:prstGeom>
          </p:spPr>
        </p:pic>
        <p:pic>
          <p:nvPicPr>
            <p:cNvPr id="12" name="图片 11"/>
            <p:cNvPicPr>
              <a:picLocks noChangeAspect="1"/>
            </p:cNvPicPr>
            <p:nvPr/>
          </p:nvPicPr>
          <p:blipFill>
            <a:blip r:embed="rId4"/>
            <a:stretch>
              <a:fillRect/>
            </a:stretch>
          </p:blipFill>
          <p:spPr>
            <a:xfrm>
              <a:off x="8740587" y="-18808"/>
              <a:ext cx="432645" cy="5181115"/>
            </a:xfrm>
            <a:prstGeom prst="rect">
              <a:avLst/>
            </a:prstGeom>
          </p:spPr>
        </p:pic>
      </p:grpSp>
      <p:sp>
        <p:nvSpPr>
          <p:cNvPr id="6" name="矩形 5"/>
          <p:cNvSpPr/>
          <p:nvPr/>
        </p:nvSpPr>
        <p:spPr>
          <a:xfrm>
            <a:off x="0" y="1270"/>
            <a:ext cx="9224682" cy="5142865"/>
          </a:xfrm>
          <a:prstGeom prst="rect">
            <a:avLst/>
          </a:prstGeom>
          <a:gradFill>
            <a:gsLst>
              <a:gs pos="0">
                <a:schemeClr val="tx1">
                  <a:lumMod val="95000"/>
                  <a:lumOff val="5000"/>
                  <a:alpha val="37000"/>
                </a:schemeClr>
              </a:gs>
              <a:gs pos="88000">
                <a:srgbClr val="000B11">
                  <a:alpha val="83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descr="E:\大学\动网\图片素材\u=3052342896,168739604&amp;fm=27&amp;gp=0.pngu=3052342896,168739604&amp;fm=27&amp;gp=0"/>
          <p:cNvPicPr>
            <a:picLocks noChangeAspect="1"/>
          </p:cNvPicPr>
          <p:nvPr/>
        </p:nvPicPr>
        <p:blipFill>
          <a:blip r:embed="rId5"/>
          <a:srcRect/>
          <a:stretch>
            <a:fillRect/>
          </a:stretch>
        </p:blipFill>
        <p:spPr>
          <a:xfrm>
            <a:off x="8272910" y="140671"/>
            <a:ext cx="684000" cy="684000"/>
          </a:xfrm>
          <a:prstGeom prst="rect">
            <a:avLst/>
          </a:prstGeom>
        </p:spPr>
      </p:pic>
      <p:sp>
        <p:nvSpPr>
          <p:cNvPr id="10" name="矩形 9"/>
          <p:cNvSpPr/>
          <p:nvPr/>
        </p:nvSpPr>
        <p:spPr>
          <a:xfrm>
            <a:off x="484743" y="379996"/>
            <a:ext cx="7571844" cy="4486366"/>
          </a:xfrm>
          <a:prstGeom prst="rect">
            <a:avLst/>
          </a:prstGeom>
          <a:solidFill>
            <a:schemeClr val="accent1">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 name="矩形 1"/>
          <p:cNvSpPr/>
          <p:nvPr/>
        </p:nvSpPr>
        <p:spPr>
          <a:xfrm>
            <a:off x="794443" y="736838"/>
            <a:ext cx="3602193" cy="584775"/>
          </a:xfrm>
          <a:prstGeom prst="rect">
            <a:avLst/>
          </a:prstGeom>
        </p:spPr>
        <p:txBody>
          <a:bodyPr wrap="square">
            <a:spAutoFit/>
          </a:bodyPr>
          <a:lstStyle/>
          <a:p>
            <a:pPr algn="dist"/>
            <a:r>
              <a:rPr lang="zh-CN" altLang="en-US" sz="3200" b="1" dirty="0" smtClean="0">
                <a:solidFill>
                  <a:srgbClr val="FFFF00"/>
                </a:solidFill>
              </a:rPr>
              <a:t>本次课程要点：</a:t>
            </a:r>
            <a:endParaRPr lang="zh-CN" altLang="en-US" sz="3200" b="1" dirty="0">
              <a:solidFill>
                <a:srgbClr val="FFFF00"/>
              </a:solidFill>
            </a:endParaRPr>
          </a:p>
        </p:txBody>
      </p:sp>
      <p:sp>
        <p:nvSpPr>
          <p:cNvPr id="3" name="矩形 2"/>
          <p:cNvSpPr/>
          <p:nvPr/>
        </p:nvSpPr>
        <p:spPr>
          <a:xfrm>
            <a:off x="484742" y="1509502"/>
            <a:ext cx="7387865" cy="1338828"/>
          </a:xfrm>
          <a:prstGeom prst="rect">
            <a:avLst/>
          </a:prstGeom>
        </p:spPr>
        <p:txBody>
          <a:bodyPr wrap="square">
            <a:spAutoFit/>
          </a:bodyPr>
          <a:lstStyle/>
          <a:p>
            <a:pPr marL="742950" lvl="1" indent="-285750">
              <a:lnSpc>
                <a:spcPct val="150000"/>
              </a:lnSpc>
              <a:buClr>
                <a:srgbClr val="FFFF00"/>
              </a:buClr>
              <a:buFont typeface="Wingdings" panose="05000000000000000000" pitchFamily="2" charset="2"/>
              <a:buChar char="l"/>
            </a:pPr>
            <a:r>
              <a:rPr lang="zh-CN" altLang="en-US" dirty="0" smtClean="0">
                <a:solidFill>
                  <a:schemeClr val="bg1"/>
                </a:solidFill>
                <a:latin typeface="微软雅黑" panose="020B0503020204020204" pitchFamily="34" charset="-122"/>
                <a:ea typeface="微软雅黑" panose="020B0503020204020204" pitchFamily="34" charset="-122"/>
              </a:rPr>
              <a:t>设备磨损与补偿；</a:t>
            </a:r>
            <a:endParaRPr lang="en-US" altLang="zh-CN" dirty="0" smtClean="0">
              <a:solidFill>
                <a:schemeClr val="bg1"/>
              </a:solidFill>
              <a:latin typeface="微软雅黑" panose="020B0503020204020204" pitchFamily="34" charset="-122"/>
              <a:ea typeface="微软雅黑" panose="020B0503020204020204" pitchFamily="34" charset="-122"/>
            </a:endParaRPr>
          </a:p>
          <a:p>
            <a:pPr marL="742950" lvl="1" indent="-285750">
              <a:lnSpc>
                <a:spcPct val="150000"/>
              </a:lnSpc>
              <a:buClr>
                <a:srgbClr val="FFFF00"/>
              </a:buClr>
              <a:buFont typeface="Wingdings" panose="05000000000000000000" pitchFamily="2" charset="2"/>
              <a:buChar char="l"/>
            </a:pPr>
            <a:r>
              <a:rPr lang="zh-CN" altLang="en-US" dirty="0" smtClean="0">
                <a:solidFill>
                  <a:schemeClr val="bg1"/>
                </a:solidFill>
                <a:latin typeface="微软雅黑" panose="020B0503020204020204" pitchFamily="34" charset="-122"/>
                <a:ea typeface="微软雅黑" panose="020B0503020204020204" pitchFamily="34" charset="-122"/>
              </a:rPr>
              <a:t>设备更新方案的必选原则；</a:t>
            </a:r>
            <a:endParaRPr lang="zh-CN" altLang="zh-CN" dirty="0">
              <a:solidFill>
                <a:schemeClr val="bg1"/>
              </a:solidFill>
              <a:latin typeface="微软雅黑" panose="020B0503020204020204" pitchFamily="34" charset="-122"/>
              <a:ea typeface="微软雅黑" panose="020B0503020204020204" pitchFamily="34" charset="-122"/>
            </a:endParaRPr>
          </a:p>
          <a:p>
            <a:pPr marL="742950" lvl="1" indent="-285750">
              <a:lnSpc>
                <a:spcPct val="150000"/>
              </a:lnSpc>
              <a:buClr>
                <a:srgbClr val="FFFF00"/>
              </a:buClr>
              <a:buFont typeface="Wingdings" panose="05000000000000000000" pitchFamily="2" charset="2"/>
              <a:buChar char="l"/>
            </a:pPr>
            <a:r>
              <a:rPr lang="zh-CN" altLang="en-US" dirty="0" smtClean="0">
                <a:solidFill>
                  <a:schemeClr val="bg1"/>
                </a:solidFill>
                <a:latin typeface="微软雅黑" panose="020B0503020204020204" pitchFamily="34" charset="-122"/>
                <a:ea typeface="微软雅黑" panose="020B0503020204020204" pitchFamily="34" charset="-122"/>
              </a:rPr>
              <a:t>设备更新方案的必选方法。</a:t>
            </a:r>
            <a:endParaRPr lang="zh-CN" altLang="en-US" dirty="0">
              <a:solidFill>
                <a:schemeClr val="bg1"/>
              </a:solidFill>
              <a:latin typeface="微软雅黑" panose="020B0503020204020204" pitchFamily="34" charset="-122"/>
              <a:ea typeface="微软雅黑" panose="020B0503020204020204" pitchFamily="34" charset="-122"/>
            </a:endParaRPr>
          </a:p>
        </p:txBody>
      </p:sp>
    </p:spTree>
    <p:custDataLst>
      <p:tags r:id="rId1"/>
    </p:custDataLst>
    <p:extLst>
      <p:ext uri="{BB962C8B-B14F-4D97-AF65-F5344CB8AC3E}">
        <p14:creationId xmlns:p14="http://schemas.microsoft.com/office/powerpoint/2010/main" val="1422215562"/>
      </p:ext>
    </p:extLst>
  </p:cSld>
  <p:clrMapOvr>
    <a:masterClrMapping/>
  </p:clrMapOvr>
  <p:transition spd="slow">
    <p:wip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custDataLst>
              <p:tags r:id="rId2"/>
            </p:custDataLst>
          </p:nvPr>
        </p:nvSpPr>
        <p:spPr>
          <a:xfrm>
            <a:off x="914400" y="635000"/>
            <a:ext cx="7315200" cy="1607344"/>
          </a:xfrm>
          <a:prstGeom prst="rect">
            <a:avLst/>
          </a:prstGeom>
          <a:noFill/>
        </p:spPr>
        <p:txBody>
          <a:bodyPr vert="horz" wrap="square" rtlCol="0" anchor="ctr" anchorCtr="0">
            <a:noAutofit/>
          </a:bodyPr>
          <a:lstStyle/>
          <a:p>
            <a:r>
              <a:rPr lang="zh-CN" altLang="en-US" sz="20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某企业</a:t>
            </a:r>
            <a:r>
              <a:rPr lang="en-US" altLang="zh-CN" sz="20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5</a:t>
            </a:r>
            <a:r>
              <a:rPr lang="zh-CN" altLang="en-US" sz="20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年前投资</a:t>
            </a:r>
            <a:r>
              <a:rPr lang="en-US" altLang="zh-CN" sz="20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6</a:t>
            </a:r>
            <a:r>
              <a:rPr lang="zh-CN" altLang="en-US" sz="20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万元购买一台设备，目前账面价值为</a:t>
            </a:r>
            <a:r>
              <a:rPr lang="en-US" altLang="zh-CN" sz="20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1.6</a:t>
            </a:r>
            <a:r>
              <a:rPr lang="zh-CN" altLang="en-US" sz="20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万元，如现在出售这台设备可得到</a:t>
            </a:r>
            <a:r>
              <a:rPr lang="en-US" altLang="zh-CN" sz="20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万元，该设备还可使用</a:t>
            </a:r>
            <a:r>
              <a:rPr lang="en-US" altLang="zh-CN" sz="20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8</a:t>
            </a:r>
            <a:r>
              <a:rPr lang="zh-CN" altLang="en-US" sz="20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年，</a:t>
            </a:r>
            <a:r>
              <a:rPr lang="en-US" altLang="zh-CN" sz="20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8</a:t>
            </a:r>
            <a:r>
              <a:rPr lang="zh-CN" altLang="en-US" sz="20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年末的估计价值为</a:t>
            </a:r>
            <a:r>
              <a:rPr lang="en-US" altLang="zh-CN" sz="20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0.1</a:t>
            </a:r>
            <a:r>
              <a:rPr lang="zh-CN" altLang="en-US" sz="20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万元，则该设备的沉没成本</a:t>
            </a:r>
            <a:r>
              <a:rPr lang="zh-CN" altLang="en-US" sz="2000" dirty="0"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为（   ）</a:t>
            </a:r>
            <a:endParaRPr lang="zh-CN" altLang="en-US" sz="20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4" name="文本框 3"/>
          <p:cNvSpPr txBox="1"/>
          <p:nvPr>
            <p:custDataLst>
              <p:tags r:id="rId3"/>
            </p:custDataLst>
          </p:nvPr>
        </p:nvSpPr>
        <p:spPr>
          <a:xfrm>
            <a:off x="1828800" y="2089547"/>
            <a:ext cx="6400800" cy="482203"/>
          </a:xfrm>
          <a:prstGeom prst="rect">
            <a:avLst/>
          </a:prstGeom>
          <a:noFill/>
        </p:spPr>
        <p:txBody>
          <a:bodyPr vert="horz" rtlCol="0" anchor="ctr" anchorCtr="0">
            <a:noAutofit/>
          </a:bodyPr>
          <a:lstStyle/>
          <a:p>
            <a:r>
              <a:rPr lang="en-US" altLang="zh-CN" sz="2800" dirty="0"/>
              <a:t>0.6</a:t>
            </a:r>
            <a:r>
              <a:rPr lang="zh-CN" altLang="zh-CN" sz="2800" dirty="0"/>
              <a:t>万元</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5" name="文本框 4"/>
          <p:cNvSpPr txBox="1"/>
          <p:nvPr>
            <p:custDataLst>
              <p:tags r:id="rId4"/>
            </p:custDataLst>
          </p:nvPr>
        </p:nvSpPr>
        <p:spPr>
          <a:xfrm>
            <a:off x="1828800" y="2732484"/>
            <a:ext cx="6400800" cy="482203"/>
          </a:xfrm>
          <a:prstGeom prst="rect">
            <a:avLst/>
          </a:prstGeom>
          <a:noFill/>
        </p:spPr>
        <p:txBody>
          <a:bodyPr vert="horz" rtlCol="0" anchor="ctr" anchorCtr="0">
            <a:noAutofit/>
          </a:bodyPr>
          <a:lstStyle/>
          <a:p>
            <a:r>
              <a:rPr lang="en-US" altLang="zh-CN" sz="2800" dirty="0"/>
              <a:t>1.6 </a:t>
            </a:r>
            <a:r>
              <a:rPr lang="zh-CN" altLang="zh-CN" sz="2800" dirty="0"/>
              <a:t>万元 </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6" name="文本框 5"/>
          <p:cNvSpPr txBox="1"/>
          <p:nvPr>
            <p:custDataLst>
              <p:tags r:id="rId5"/>
            </p:custDataLst>
          </p:nvPr>
        </p:nvSpPr>
        <p:spPr>
          <a:xfrm>
            <a:off x="1828800" y="3375422"/>
            <a:ext cx="6400800" cy="482203"/>
          </a:xfrm>
          <a:prstGeom prst="rect">
            <a:avLst/>
          </a:prstGeom>
          <a:noFill/>
        </p:spPr>
        <p:txBody>
          <a:bodyPr vert="horz" rtlCol="0" anchor="ctr" anchorCtr="0">
            <a:noAutofit/>
          </a:bodyPr>
          <a:lstStyle/>
          <a:p>
            <a:r>
              <a:rPr lang="en-US" altLang="zh-CN" sz="2800" dirty="0"/>
              <a:t>1</a:t>
            </a:r>
            <a:r>
              <a:rPr lang="zh-CN" altLang="zh-CN" sz="2800" dirty="0"/>
              <a:t>万元</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7" name="文本框 6"/>
          <p:cNvSpPr txBox="1"/>
          <p:nvPr>
            <p:custDataLst>
              <p:tags r:id="rId6"/>
            </p:custDataLst>
          </p:nvPr>
        </p:nvSpPr>
        <p:spPr>
          <a:xfrm>
            <a:off x="1828800" y="4018359"/>
            <a:ext cx="6400800" cy="482203"/>
          </a:xfrm>
          <a:prstGeom prst="rect">
            <a:avLst/>
          </a:prstGeom>
          <a:noFill/>
        </p:spPr>
        <p:txBody>
          <a:bodyPr vert="horz" rtlCol="0" anchor="ctr" anchorCtr="0">
            <a:noAutofit/>
          </a:bodyPr>
          <a:lstStyle/>
          <a:p>
            <a:r>
              <a:rPr lang="en-US" altLang="zh-CN" sz="2800" dirty="0"/>
              <a:t>0.1</a:t>
            </a:r>
            <a:r>
              <a:rPr lang="zh-CN" altLang="zh-CN" sz="2800" dirty="0"/>
              <a:t>万元</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8" name="椭圆 7"/>
          <p:cNvSpPr>
            <a:spLocks noChangeAspect="1"/>
          </p:cNvSpPr>
          <p:nvPr>
            <p:custDataLst>
              <p:tags r:id="rId7"/>
            </p:custDataLst>
          </p:nvPr>
        </p:nvSpPr>
        <p:spPr>
          <a:xfrm>
            <a:off x="1178719" y="2137767"/>
            <a:ext cx="385762" cy="385763"/>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smtClean="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9" name="椭圆 8"/>
          <p:cNvSpPr>
            <a:spLocks noChangeAspect="1"/>
          </p:cNvSpPr>
          <p:nvPr>
            <p:custDataLst>
              <p:tags r:id="rId8"/>
            </p:custDataLst>
          </p:nvPr>
        </p:nvSpPr>
        <p:spPr>
          <a:xfrm>
            <a:off x="1178719" y="2780705"/>
            <a:ext cx="385762" cy="385762"/>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smtClean="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0" name="椭圆 9"/>
          <p:cNvSpPr>
            <a:spLocks noChangeAspect="1"/>
          </p:cNvSpPr>
          <p:nvPr>
            <p:custDataLst>
              <p:tags r:id="rId9"/>
            </p:custDataLst>
          </p:nvPr>
        </p:nvSpPr>
        <p:spPr>
          <a:xfrm>
            <a:off x="1178719" y="3423642"/>
            <a:ext cx="385762" cy="385763"/>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smtClean="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椭圆 10"/>
          <p:cNvSpPr>
            <a:spLocks noChangeAspect="1"/>
          </p:cNvSpPr>
          <p:nvPr>
            <p:custDataLst>
              <p:tags r:id="rId10"/>
            </p:custDataLst>
          </p:nvPr>
        </p:nvSpPr>
        <p:spPr>
          <a:xfrm>
            <a:off x="1178719" y="4066580"/>
            <a:ext cx="385762" cy="385762"/>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smtClean="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D</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圆角矩形 11"/>
          <p:cNvSpPr/>
          <p:nvPr>
            <p:custDataLst>
              <p:tags r:id="rId11"/>
            </p:custDataLst>
          </p:nvPr>
        </p:nvSpPr>
        <p:spPr>
          <a:xfrm>
            <a:off x="6686550" y="4661297"/>
            <a:ext cx="1157288" cy="30861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zh-CN" altLang="en-US" sz="1600" smtClean="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nvGrpSpPr>
          <p:cNvPr id="17" name="组合 16"/>
          <p:cNvGrpSpPr/>
          <p:nvPr>
            <p:custDataLst>
              <p:tags r:id="rId12"/>
            </p:custDataLst>
          </p:nvPr>
        </p:nvGrpSpPr>
        <p:grpSpPr>
          <a:xfrm>
            <a:off x="0" y="0"/>
            <a:ext cx="9144000" cy="635000"/>
            <a:chOff x="0" y="0"/>
            <a:chExt cx="9144000" cy="635000"/>
          </a:xfrm>
        </p:grpSpPr>
        <p:sp>
          <p:nvSpPr>
            <p:cNvPr id="13" name="TitleBackground"/>
            <p:cNvSpPr/>
            <p:nvPr>
              <p:custDataLst>
                <p:tags r:id="rId14"/>
              </p:custDataLst>
            </p:nvPr>
          </p:nvSpPr>
          <p:spPr>
            <a:xfrm>
              <a:off x="0" y="0"/>
              <a:ext cx="9144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ColorBlock"/>
            <p:cNvSpPr/>
            <p:nvPr>
              <p:custDataLst>
                <p:tags r:id="rId15"/>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TypeText"/>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r>
                <a:rPr lang="zh-CN" altLang="en-US" sz="2600"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endPar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6" name="TipText"/>
            <p:cNvSpPr txBox="1"/>
            <p:nvPr>
              <p:custDataLst>
                <p:tags r:id="rId17"/>
              </p:custDataLst>
            </p:nvPr>
          </p:nvSpPr>
          <p:spPr>
            <a:xfrm>
              <a:off x="1525905" y="109220"/>
              <a:ext cx="2286000" cy="508000"/>
            </a:xfrm>
            <a:prstGeom prst="rect">
              <a:avLst/>
            </a:prstGeom>
            <a:noFill/>
          </p:spPr>
          <p:txBody>
            <a:bodyPr vert="horz" wrap="none" rtlCol="0" anchor="ctr" anchorCtr="0">
              <a:noAutofit/>
            </a:bodyPr>
            <a:lstStyle/>
            <a:p>
              <a:r>
                <a:rPr lang="en-US" altLang="zh-CN" sz="2000" smtClean="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smtClean="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endPar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pic>
        <p:nvPicPr>
          <p:cNvPr id="2" name="图片 1"/>
          <p:cNvPicPr>
            <a:picLocks/>
          </p:cNvPicPr>
          <p:nvPr>
            <p:custDataLst>
              <p:tags r:id="rId13"/>
            </p:custDataLst>
          </p:nvPr>
        </p:nvPicPr>
        <p:blipFill>
          <a:blip r:embed="rId19">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
    </p:custDataLst>
    <p:extLst>
      <p:ext uri="{BB962C8B-B14F-4D97-AF65-F5344CB8AC3E}">
        <p14:creationId xmlns:p14="http://schemas.microsoft.com/office/powerpoint/2010/main" val="202921158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0" y="-18808"/>
            <a:ext cx="9173232" cy="5181115"/>
            <a:chOff x="0" y="-18808"/>
            <a:chExt cx="9173232" cy="5181115"/>
          </a:xfrm>
        </p:grpSpPr>
        <p:pic>
          <p:nvPicPr>
            <p:cNvPr id="11" name="图片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8740587" cy="5143500"/>
            </a:xfrm>
            <a:prstGeom prst="rect">
              <a:avLst/>
            </a:prstGeom>
          </p:spPr>
        </p:pic>
        <p:pic>
          <p:nvPicPr>
            <p:cNvPr id="12" name="图片 11"/>
            <p:cNvPicPr>
              <a:picLocks noChangeAspect="1"/>
            </p:cNvPicPr>
            <p:nvPr/>
          </p:nvPicPr>
          <p:blipFill>
            <a:blip r:embed="rId4"/>
            <a:stretch>
              <a:fillRect/>
            </a:stretch>
          </p:blipFill>
          <p:spPr>
            <a:xfrm>
              <a:off x="8740587" y="-18808"/>
              <a:ext cx="432645" cy="5181115"/>
            </a:xfrm>
            <a:prstGeom prst="rect">
              <a:avLst/>
            </a:prstGeom>
          </p:spPr>
        </p:pic>
      </p:grpSp>
      <p:sp>
        <p:nvSpPr>
          <p:cNvPr id="6" name="矩形 5"/>
          <p:cNvSpPr/>
          <p:nvPr/>
        </p:nvSpPr>
        <p:spPr>
          <a:xfrm>
            <a:off x="0" y="1270"/>
            <a:ext cx="9224682" cy="5142865"/>
          </a:xfrm>
          <a:prstGeom prst="rect">
            <a:avLst/>
          </a:prstGeom>
          <a:gradFill>
            <a:gsLst>
              <a:gs pos="0">
                <a:schemeClr val="tx1">
                  <a:lumMod val="95000"/>
                  <a:lumOff val="5000"/>
                  <a:alpha val="37000"/>
                </a:schemeClr>
              </a:gs>
              <a:gs pos="88000">
                <a:srgbClr val="000B11">
                  <a:alpha val="83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descr="E:\大学\动网\图片素材\u=3052342896,168739604&amp;fm=27&amp;gp=0.pngu=3052342896,168739604&amp;fm=27&amp;gp=0"/>
          <p:cNvPicPr>
            <a:picLocks noChangeAspect="1"/>
          </p:cNvPicPr>
          <p:nvPr/>
        </p:nvPicPr>
        <p:blipFill>
          <a:blip r:embed="rId5"/>
          <a:srcRect/>
          <a:stretch>
            <a:fillRect/>
          </a:stretch>
        </p:blipFill>
        <p:spPr>
          <a:xfrm>
            <a:off x="8272910" y="140671"/>
            <a:ext cx="684000" cy="684000"/>
          </a:xfrm>
          <a:prstGeom prst="rect">
            <a:avLst/>
          </a:prstGeom>
        </p:spPr>
      </p:pic>
      <p:sp>
        <p:nvSpPr>
          <p:cNvPr id="10" name="矩形 9"/>
          <p:cNvSpPr/>
          <p:nvPr/>
        </p:nvSpPr>
        <p:spPr>
          <a:xfrm>
            <a:off x="484743" y="379996"/>
            <a:ext cx="7571844" cy="4486366"/>
          </a:xfrm>
          <a:prstGeom prst="rect">
            <a:avLst/>
          </a:prstGeom>
          <a:solidFill>
            <a:schemeClr val="accent1">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2" name="矩形 1"/>
          <p:cNvSpPr/>
          <p:nvPr/>
        </p:nvSpPr>
        <p:spPr>
          <a:xfrm>
            <a:off x="794443" y="736838"/>
            <a:ext cx="4103234" cy="584775"/>
          </a:xfrm>
          <a:prstGeom prst="rect">
            <a:avLst/>
          </a:prstGeom>
        </p:spPr>
        <p:txBody>
          <a:bodyPr wrap="square">
            <a:spAutoFit/>
          </a:bodyPr>
          <a:lstStyle/>
          <a:p>
            <a:pPr algn="dist"/>
            <a:r>
              <a:rPr lang="zh-CN" altLang="en-US" sz="3200" b="1" dirty="0" smtClean="0">
                <a:solidFill>
                  <a:srgbClr val="FFFF00"/>
                </a:solidFill>
              </a:rPr>
              <a:t>课堂讨论：沉默成本</a:t>
            </a:r>
            <a:endParaRPr lang="zh-CN" altLang="en-US" sz="3200" b="1" dirty="0">
              <a:solidFill>
                <a:srgbClr val="FFFF00"/>
              </a:solidFill>
            </a:endParaRPr>
          </a:p>
        </p:txBody>
      </p:sp>
      <p:sp>
        <p:nvSpPr>
          <p:cNvPr id="3" name="矩形 2"/>
          <p:cNvSpPr/>
          <p:nvPr/>
        </p:nvSpPr>
        <p:spPr>
          <a:xfrm>
            <a:off x="334246" y="1331112"/>
            <a:ext cx="7747348" cy="458908"/>
          </a:xfrm>
          <a:prstGeom prst="rect">
            <a:avLst/>
          </a:prstGeom>
        </p:spPr>
        <p:txBody>
          <a:bodyPr wrap="square">
            <a:spAutoFit/>
          </a:bodyPr>
          <a:lstStyle/>
          <a:p>
            <a:pPr marL="742950" lvl="1" indent="-285750">
              <a:lnSpc>
                <a:spcPct val="150000"/>
              </a:lnSpc>
              <a:buClr>
                <a:srgbClr val="FFFF00"/>
              </a:buClr>
              <a:buFont typeface="Wingdings" panose="05000000000000000000" pitchFamily="2" charset="2"/>
              <a:buChar char="l"/>
            </a:pPr>
            <a:r>
              <a:rPr lang="zh-CN" altLang="en-US" b="1" dirty="0" smtClean="0">
                <a:solidFill>
                  <a:srgbClr val="92D050"/>
                </a:solidFill>
                <a:latin typeface="微软雅黑" panose="020B0503020204020204" pitchFamily="34" charset="-122"/>
                <a:ea typeface="微软雅黑" panose="020B0503020204020204" pitchFamily="34" charset="-122"/>
              </a:rPr>
              <a:t>你在生活中有没有遇到“沉默成本”的案例？是如何处置的？</a:t>
            </a:r>
            <a:endParaRPr lang="en-US" altLang="zh-CN" b="1" dirty="0" smtClean="0">
              <a:solidFill>
                <a:srgbClr val="92D050"/>
              </a:solidFill>
              <a:latin typeface="微软雅黑" panose="020B0503020204020204" pitchFamily="34" charset="-122"/>
              <a:ea typeface="微软雅黑" panose="020B0503020204020204" pitchFamily="34" charset="-122"/>
            </a:endParaRPr>
          </a:p>
        </p:txBody>
      </p:sp>
    </p:spTree>
    <p:custDataLst>
      <p:tags r:id="rId1"/>
    </p:custDataLst>
    <p:extLst>
      <p:ext uri="{BB962C8B-B14F-4D97-AF65-F5344CB8AC3E}">
        <p14:creationId xmlns:p14="http://schemas.microsoft.com/office/powerpoint/2010/main" val="2252669581"/>
      </p:ext>
    </p:extLst>
  </p:cSld>
  <p:clrMapOvr>
    <a:masterClrMapping/>
  </p:clrMapOvr>
  <p:transition spd="slow">
    <p:wip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0" y="-18808"/>
            <a:ext cx="9173232" cy="5181115"/>
            <a:chOff x="0" y="-18808"/>
            <a:chExt cx="9173232" cy="5181115"/>
          </a:xfrm>
        </p:grpSpPr>
        <p:pic>
          <p:nvPicPr>
            <p:cNvPr id="11" name="图片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8740587" cy="5143500"/>
            </a:xfrm>
            <a:prstGeom prst="rect">
              <a:avLst/>
            </a:prstGeom>
          </p:spPr>
        </p:pic>
        <p:pic>
          <p:nvPicPr>
            <p:cNvPr id="12" name="图片 11"/>
            <p:cNvPicPr>
              <a:picLocks noChangeAspect="1"/>
            </p:cNvPicPr>
            <p:nvPr/>
          </p:nvPicPr>
          <p:blipFill>
            <a:blip r:embed="rId4"/>
            <a:stretch>
              <a:fillRect/>
            </a:stretch>
          </p:blipFill>
          <p:spPr>
            <a:xfrm>
              <a:off x="8740587" y="-18808"/>
              <a:ext cx="432645" cy="5181115"/>
            </a:xfrm>
            <a:prstGeom prst="rect">
              <a:avLst/>
            </a:prstGeom>
          </p:spPr>
        </p:pic>
      </p:grpSp>
      <p:sp>
        <p:nvSpPr>
          <p:cNvPr id="6" name="矩形 5"/>
          <p:cNvSpPr/>
          <p:nvPr/>
        </p:nvSpPr>
        <p:spPr>
          <a:xfrm>
            <a:off x="0" y="1270"/>
            <a:ext cx="9224682" cy="5142865"/>
          </a:xfrm>
          <a:prstGeom prst="rect">
            <a:avLst/>
          </a:prstGeom>
          <a:gradFill>
            <a:gsLst>
              <a:gs pos="0">
                <a:schemeClr val="tx1">
                  <a:lumMod val="95000"/>
                  <a:lumOff val="5000"/>
                  <a:alpha val="37000"/>
                </a:schemeClr>
              </a:gs>
              <a:gs pos="88000">
                <a:srgbClr val="000B11">
                  <a:alpha val="83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9" name="图片 18">
            <a:extLst>
              <a:ext uri="{FF2B5EF4-FFF2-40B4-BE49-F238E27FC236}">
                <a16:creationId xmlns="" xmlns:a16="http://schemas.microsoft.com/office/drawing/2014/main" id="{46630FE3-6CA9-4CDA-AC30-272A55A4B172}"/>
              </a:ext>
            </a:extLst>
          </p:cNvPr>
          <p:cNvPicPr>
            <a:picLocks noChangeAspect="1"/>
          </p:cNvPicPr>
          <p:nvPr/>
        </p:nvPicPr>
        <p:blipFill rotWithShape="1">
          <a:blip r:embed="rId5">
            <a:extLst>
              <a:ext uri="{28A0092B-C50C-407E-A947-70E740481C1C}">
                <a14:useLocalDpi xmlns:a14="http://schemas.microsoft.com/office/drawing/2010/main" val="0"/>
              </a:ext>
            </a:extLst>
          </a:blip>
          <a:srcRect l="17592" r="17592"/>
          <a:stretch/>
        </p:blipFill>
        <p:spPr>
          <a:xfrm>
            <a:off x="295945" y="510993"/>
            <a:ext cx="8554995" cy="4336678"/>
          </a:xfrm>
          <a:prstGeom prst="rect">
            <a:avLst/>
          </a:prstGeom>
        </p:spPr>
      </p:pic>
      <p:sp>
        <p:nvSpPr>
          <p:cNvPr id="5" name="矩形 4"/>
          <p:cNvSpPr/>
          <p:nvPr/>
        </p:nvSpPr>
        <p:spPr>
          <a:xfrm>
            <a:off x="308113" y="1071461"/>
            <a:ext cx="8458199" cy="836319"/>
          </a:xfrm>
          <a:prstGeom prst="rect">
            <a:avLst/>
          </a:prstGeom>
        </p:spPr>
        <p:txBody>
          <a:bodyPr wrap="square">
            <a:spAutoFit/>
          </a:bodyPr>
          <a:lstStyle/>
          <a:p>
            <a:pPr marL="0" lvl="1" algn="ctr" eaLnBrk="0" hangingPunct="0">
              <a:lnSpc>
                <a:spcPct val="175000"/>
              </a:lnSpc>
              <a:spcBef>
                <a:spcPct val="0"/>
              </a:spcBef>
              <a:buClr>
                <a:srgbClr val="F26200"/>
              </a:buClr>
              <a:defRPr/>
            </a:pPr>
            <a:r>
              <a:rPr lang="zh-CN" altLang="en-US" sz="3200" b="1" dirty="0" smtClean="0">
                <a:solidFill>
                  <a:schemeClr val="bg1"/>
                </a:solidFill>
                <a:latin typeface="微软雅黑" panose="020B0503020204020204" pitchFamily="34" charset="-122"/>
                <a:ea typeface="微软雅黑" panose="020B0503020204020204" pitchFamily="34" charset="-122"/>
              </a:rPr>
              <a:t>感谢聆听！</a:t>
            </a:r>
            <a:endParaRPr lang="zh-CN" altLang="en-US" sz="3200" b="1" dirty="0">
              <a:solidFill>
                <a:schemeClr val="bg1"/>
              </a:solidFill>
              <a:latin typeface="微软雅黑" panose="020B0503020204020204" pitchFamily="34" charset="-122"/>
              <a:ea typeface="微软雅黑" panose="020B0503020204020204" pitchFamily="34" charset="-122"/>
            </a:endParaRPr>
          </a:p>
        </p:txBody>
      </p:sp>
      <p:pic>
        <p:nvPicPr>
          <p:cNvPr id="18" name="图片 1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27295" y="2319905"/>
            <a:ext cx="2454088" cy="751252"/>
          </a:xfrm>
          <a:prstGeom prst="rect">
            <a:avLst/>
          </a:prstGeom>
        </p:spPr>
      </p:pic>
    </p:spTree>
    <p:custDataLst>
      <p:tags r:id="rId1"/>
    </p:custDataLst>
    <p:extLst>
      <p:ext uri="{BB962C8B-B14F-4D97-AF65-F5344CB8AC3E}">
        <p14:creationId xmlns:p14="http://schemas.microsoft.com/office/powerpoint/2010/main" val="1992596936"/>
      </p:ext>
    </p:extLst>
  </p:cSld>
  <p:clrMapOvr>
    <a:masterClrMapping/>
  </p:clrMapOvr>
  <p:transition spd="slow">
    <p:wip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0" y="-18808"/>
            <a:ext cx="9173232" cy="5181115"/>
            <a:chOff x="0" y="-18808"/>
            <a:chExt cx="9173232" cy="5181115"/>
          </a:xfrm>
        </p:grpSpPr>
        <p:pic>
          <p:nvPicPr>
            <p:cNvPr id="11" name="图片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8740587" cy="5143500"/>
            </a:xfrm>
            <a:prstGeom prst="rect">
              <a:avLst/>
            </a:prstGeom>
          </p:spPr>
        </p:pic>
        <p:pic>
          <p:nvPicPr>
            <p:cNvPr id="12" name="图片 11"/>
            <p:cNvPicPr>
              <a:picLocks noChangeAspect="1"/>
            </p:cNvPicPr>
            <p:nvPr/>
          </p:nvPicPr>
          <p:blipFill>
            <a:blip r:embed="rId4"/>
            <a:stretch>
              <a:fillRect/>
            </a:stretch>
          </p:blipFill>
          <p:spPr>
            <a:xfrm>
              <a:off x="8740587" y="-18808"/>
              <a:ext cx="432645" cy="5181115"/>
            </a:xfrm>
            <a:prstGeom prst="rect">
              <a:avLst/>
            </a:prstGeom>
          </p:spPr>
        </p:pic>
      </p:grpSp>
      <p:sp>
        <p:nvSpPr>
          <p:cNvPr id="6" name="矩形 5"/>
          <p:cNvSpPr/>
          <p:nvPr/>
        </p:nvSpPr>
        <p:spPr>
          <a:xfrm>
            <a:off x="0" y="1270"/>
            <a:ext cx="9224682" cy="5142865"/>
          </a:xfrm>
          <a:prstGeom prst="rect">
            <a:avLst/>
          </a:prstGeom>
          <a:gradFill>
            <a:gsLst>
              <a:gs pos="0">
                <a:schemeClr val="tx1">
                  <a:lumMod val="95000"/>
                  <a:lumOff val="5000"/>
                  <a:alpha val="37000"/>
                </a:schemeClr>
              </a:gs>
              <a:gs pos="88000">
                <a:srgbClr val="000B11">
                  <a:alpha val="83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descr="E:\大学\动网\图片素材\u=3052342896,168739604&amp;fm=27&amp;gp=0.pngu=3052342896,168739604&amp;fm=27&amp;gp=0"/>
          <p:cNvPicPr>
            <a:picLocks noChangeAspect="1"/>
          </p:cNvPicPr>
          <p:nvPr/>
        </p:nvPicPr>
        <p:blipFill>
          <a:blip r:embed="rId5"/>
          <a:srcRect/>
          <a:stretch>
            <a:fillRect/>
          </a:stretch>
        </p:blipFill>
        <p:spPr>
          <a:xfrm>
            <a:off x="8272910" y="140671"/>
            <a:ext cx="684000" cy="684000"/>
          </a:xfrm>
          <a:prstGeom prst="rect">
            <a:avLst/>
          </a:prstGeom>
        </p:spPr>
      </p:pic>
      <p:sp>
        <p:nvSpPr>
          <p:cNvPr id="10" name="矩形 9"/>
          <p:cNvSpPr/>
          <p:nvPr/>
        </p:nvSpPr>
        <p:spPr>
          <a:xfrm>
            <a:off x="484743" y="379996"/>
            <a:ext cx="7571844" cy="4486366"/>
          </a:xfrm>
          <a:prstGeom prst="rect">
            <a:avLst/>
          </a:prstGeom>
          <a:solidFill>
            <a:schemeClr val="accent1">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 name="矩形 1"/>
          <p:cNvSpPr/>
          <p:nvPr/>
        </p:nvSpPr>
        <p:spPr>
          <a:xfrm>
            <a:off x="794443" y="736838"/>
            <a:ext cx="6971694" cy="584775"/>
          </a:xfrm>
          <a:prstGeom prst="rect">
            <a:avLst/>
          </a:prstGeom>
        </p:spPr>
        <p:txBody>
          <a:bodyPr wrap="square">
            <a:spAutoFit/>
          </a:bodyPr>
          <a:lstStyle/>
          <a:p>
            <a:pPr algn="dist"/>
            <a:r>
              <a:rPr lang="zh-CN" altLang="en-US" sz="3200" b="1" dirty="0">
                <a:solidFill>
                  <a:srgbClr val="FFFF00"/>
                </a:solidFill>
              </a:rPr>
              <a:t>一、设备磨损的</a:t>
            </a:r>
            <a:r>
              <a:rPr lang="zh-CN" altLang="en-US" sz="3200" b="1" dirty="0" smtClean="0">
                <a:solidFill>
                  <a:srgbClr val="FFFF00"/>
                </a:solidFill>
              </a:rPr>
              <a:t>类型（</a:t>
            </a:r>
            <a:r>
              <a:rPr lang="zh-CN" altLang="en-US" sz="2400" b="1" dirty="0">
                <a:solidFill>
                  <a:schemeClr val="bg1"/>
                </a:solidFill>
                <a:latin typeface="微软雅黑" panose="020B0503020204020204" pitchFamily="34" charset="-122"/>
                <a:ea typeface="微软雅黑" panose="020B0503020204020204" pitchFamily="34" charset="-122"/>
              </a:rPr>
              <a:t>两大类，四种形式</a:t>
            </a:r>
            <a:r>
              <a:rPr lang="zh-CN" altLang="en-US" sz="3200" b="1" dirty="0" smtClean="0">
                <a:solidFill>
                  <a:srgbClr val="FFFF00"/>
                </a:solidFill>
              </a:rPr>
              <a:t>）</a:t>
            </a:r>
            <a:endParaRPr lang="zh-CN" altLang="en-US" sz="3200" b="1" dirty="0">
              <a:solidFill>
                <a:srgbClr val="FFFF00"/>
              </a:solidFill>
            </a:endParaRPr>
          </a:p>
        </p:txBody>
      </p:sp>
      <p:sp>
        <p:nvSpPr>
          <p:cNvPr id="3" name="矩形 2"/>
          <p:cNvSpPr/>
          <p:nvPr/>
        </p:nvSpPr>
        <p:spPr>
          <a:xfrm>
            <a:off x="484742" y="1509502"/>
            <a:ext cx="7387865" cy="3000821"/>
          </a:xfrm>
          <a:prstGeom prst="rect">
            <a:avLst/>
          </a:prstGeom>
        </p:spPr>
        <p:txBody>
          <a:bodyPr wrap="square">
            <a:spAutoFit/>
          </a:bodyPr>
          <a:lstStyle/>
          <a:p>
            <a:pPr marL="742950" lvl="1" indent="-285750">
              <a:lnSpc>
                <a:spcPct val="150000"/>
              </a:lnSpc>
              <a:buClr>
                <a:srgbClr val="FFFF00"/>
              </a:buClr>
              <a:buFont typeface="Wingdings" panose="05000000000000000000" pitchFamily="2" charset="2"/>
              <a:buChar char="l"/>
            </a:pPr>
            <a:r>
              <a:rPr lang="zh-CN" altLang="en-US" dirty="0" smtClean="0">
                <a:solidFill>
                  <a:schemeClr val="bg1"/>
                </a:solidFill>
                <a:latin typeface="微软雅黑" panose="020B0503020204020204" pitchFamily="34" charset="-122"/>
                <a:ea typeface="微软雅黑" panose="020B0503020204020204" pitchFamily="34" charset="-122"/>
              </a:rPr>
              <a:t>（</a:t>
            </a:r>
            <a:r>
              <a:rPr lang="zh-CN" altLang="en-US" dirty="0">
                <a:solidFill>
                  <a:schemeClr val="bg1"/>
                </a:solidFill>
                <a:latin typeface="微软雅黑" panose="020B0503020204020204" pitchFamily="34" charset="-122"/>
                <a:ea typeface="微软雅黑" panose="020B0503020204020204" pitchFamily="34" charset="-122"/>
              </a:rPr>
              <a:t>一）有形磨损（又称物理磨损） </a:t>
            </a:r>
            <a:endParaRPr lang="zh-CN" altLang="zh-CN" dirty="0">
              <a:solidFill>
                <a:schemeClr val="bg1"/>
              </a:solidFill>
              <a:latin typeface="微软雅黑" panose="020B0503020204020204" pitchFamily="34" charset="-122"/>
              <a:ea typeface="微软雅黑" panose="020B0503020204020204" pitchFamily="34" charset="-122"/>
            </a:endParaRPr>
          </a:p>
          <a:p>
            <a:pPr marL="742950" lvl="1" indent="-285750">
              <a:lnSpc>
                <a:spcPct val="150000"/>
              </a:lnSpc>
              <a:buClr>
                <a:srgbClr val="FFFF00"/>
              </a:buClr>
              <a:buFont typeface="Wingdings" panose="05000000000000000000" pitchFamily="2" charset="2"/>
              <a:buChar char="l"/>
            </a:pPr>
            <a:r>
              <a:rPr lang="en-US" altLang="zh-CN" dirty="0" smtClean="0">
                <a:solidFill>
                  <a:schemeClr val="bg1"/>
                </a:solidFill>
                <a:latin typeface="微软雅黑" panose="020B0503020204020204" pitchFamily="34" charset="-122"/>
                <a:ea typeface="微软雅黑" panose="020B0503020204020204" pitchFamily="34" charset="-122"/>
              </a:rPr>
              <a:t>1</a:t>
            </a:r>
            <a:r>
              <a:rPr lang="zh-CN" altLang="en-US" dirty="0" smtClean="0">
                <a:solidFill>
                  <a:schemeClr val="bg1"/>
                </a:solidFill>
                <a:latin typeface="微软雅黑" panose="020B0503020204020204" pitchFamily="34" charset="-122"/>
                <a:ea typeface="微软雅黑" panose="020B0503020204020204" pitchFamily="34" charset="-122"/>
              </a:rPr>
              <a:t>、</a:t>
            </a:r>
            <a:r>
              <a:rPr lang="zh-CN" altLang="en-US" dirty="0">
                <a:solidFill>
                  <a:schemeClr val="bg1"/>
                </a:solidFill>
                <a:latin typeface="微软雅黑" panose="020B0503020204020204" pitchFamily="34" charset="-122"/>
                <a:ea typeface="微软雅黑" panose="020B0503020204020204" pitchFamily="34" charset="-122"/>
              </a:rPr>
              <a:t>使用过程（第一种有形磨损</a:t>
            </a:r>
            <a:r>
              <a:rPr lang="zh-CN" altLang="en-US" dirty="0" smtClean="0">
                <a:solidFill>
                  <a:schemeClr val="bg1"/>
                </a:solidFill>
                <a:latin typeface="微软雅黑" panose="020B0503020204020204" pitchFamily="34" charset="-122"/>
                <a:ea typeface="微软雅黑" panose="020B0503020204020204" pitchFamily="34" charset="-122"/>
              </a:rPr>
              <a:t>）：设备在使用过程中，在外力作用下产生的实体磨损、变形和损坏，与使用强度及时间长短有关；</a:t>
            </a:r>
            <a:endParaRPr lang="en-US" altLang="zh-CN" dirty="0" smtClean="0">
              <a:solidFill>
                <a:schemeClr val="bg1"/>
              </a:solidFill>
              <a:latin typeface="微软雅黑" panose="020B0503020204020204" pitchFamily="34" charset="-122"/>
              <a:ea typeface="微软雅黑" panose="020B0503020204020204" pitchFamily="34" charset="-122"/>
            </a:endParaRPr>
          </a:p>
          <a:p>
            <a:pPr marL="742950" lvl="1" indent="-285750">
              <a:lnSpc>
                <a:spcPct val="150000"/>
              </a:lnSpc>
              <a:buClr>
                <a:srgbClr val="FFFF00"/>
              </a:buClr>
              <a:buFont typeface="Wingdings" panose="05000000000000000000" pitchFamily="2" charset="2"/>
              <a:buChar char="l"/>
            </a:pPr>
            <a:r>
              <a:rPr lang="en-US" altLang="zh-CN" dirty="0" smtClean="0">
                <a:solidFill>
                  <a:schemeClr val="bg1"/>
                </a:solidFill>
                <a:latin typeface="微软雅黑" panose="020B0503020204020204" pitchFamily="34" charset="-122"/>
                <a:ea typeface="微软雅黑" panose="020B0503020204020204" pitchFamily="34" charset="-122"/>
              </a:rPr>
              <a:t>2</a:t>
            </a:r>
            <a:r>
              <a:rPr lang="zh-CN" altLang="en-US" dirty="0" smtClean="0">
                <a:solidFill>
                  <a:schemeClr val="bg1"/>
                </a:solidFill>
                <a:latin typeface="微软雅黑" panose="020B0503020204020204" pitchFamily="34" charset="-122"/>
                <a:ea typeface="微软雅黑" panose="020B0503020204020204" pitchFamily="34" charset="-122"/>
              </a:rPr>
              <a:t>、闲置过程（第二种有形磨损）：设备在闲置过程中受自然力作用而产生的实体磨损，如金属件锈蚀、橡胶老化等，与闲置时间长短与所处环境有关</a:t>
            </a:r>
            <a:endParaRPr lang="zh-CN" altLang="en-US" dirty="0">
              <a:solidFill>
                <a:schemeClr val="bg1"/>
              </a:solidFill>
              <a:latin typeface="微软雅黑" panose="020B0503020204020204" pitchFamily="34" charset="-122"/>
              <a:ea typeface="微软雅黑" panose="020B0503020204020204" pitchFamily="34" charset="-122"/>
            </a:endParaRPr>
          </a:p>
        </p:txBody>
      </p:sp>
    </p:spTree>
    <p:custDataLst>
      <p:tags r:id="rId1"/>
    </p:custDataLst>
    <p:extLst>
      <p:ext uri="{BB962C8B-B14F-4D97-AF65-F5344CB8AC3E}">
        <p14:creationId xmlns:p14="http://schemas.microsoft.com/office/powerpoint/2010/main" val="1496295400"/>
      </p:ext>
    </p:extLst>
  </p:cSld>
  <p:clrMapOvr>
    <a:masterClrMapping/>
  </p:clrMapOvr>
  <p:transition spd="slow">
    <p:wip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0" y="-18808"/>
            <a:ext cx="9173232" cy="5181115"/>
            <a:chOff x="0" y="-18808"/>
            <a:chExt cx="9173232" cy="5181115"/>
          </a:xfrm>
        </p:grpSpPr>
        <p:pic>
          <p:nvPicPr>
            <p:cNvPr id="11" name="图片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8740587" cy="5143500"/>
            </a:xfrm>
            <a:prstGeom prst="rect">
              <a:avLst/>
            </a:prstGeom>
          </p:spPr>
        </p:pic>
        <p:pic>
          <p:nvPicPr>
            <p:cNvPr id="12" name="图片 11"/>
            <p:cNvPicPr>
              <a:picLocks noChangeAspect="1"/>
            </p:cNvPicPr>
            <p:nvPr/>
          </p:nvPicPr>
          <p:blipFill>
            <a:blip r:embed="rId4"/>
            <a:stretch>
              <a:fillRect/>
            </a:stretch>
          </p:blipFill>
          <p:spPr>
            <a:xfrm>
              <a:off x="8740587" y="-18808"/>
              <a:ext cx="432645" cy="5181115"/>
            </a:xfrm>
            <a:prstGeom prst="rect">
              <a:avLst/>
            </a:prstGeom>
          </p:spPr>
        </p:pic>
      </p:grpSp>
      <p:sp>
        <p:nvSpPr>
          <p:cNvPr id="6" name="矩形 5"/>
          <p:cNvSpPr/>
          <p:nvPr/>
        </p:nvSpPr>
        <p:spPr>
          <a:xfrm>
            <a:off x="0" y="1270"/>
            <a:ext cx="9224682" cy="5142865"/>
          </a:xfrm>
          <a:prstGeom prst="rect">
            <a:avLst/>
          </a:prstGeom>
          <a:gradFill>
            <a:gsLst>
              <a:gs pos="0">
                <a:schemeClr val="tx1">
                  <a:lumMod val="95000"/>
                  <a:lumOff val="5000"/>
                  <a:alpha val="37000"/>
                </a:schemeClr>
              </a:gs>
              <a:gs pos="88000">
                <a:srgbClr val="000B11">
                  <a:alpha val="83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descr="E:\大学\动网\图片素材\u=3052342896,168739604&amp;fm=27&amp;gp=0.pngu=3052342896,168739604&amp;fm=27&amp;gp=0"/>
          <p:cNvPicPr>
            <a:picLocks noChangeAspect="1"/>
          </p:cNvPicPr>
          <p:nvPr/>
        </p:nvPicPr>
        <p:blipFill>
          <a:blip r:embed="rId5"/>
          <a:srcRect/>
          <a:stretch>
            <a:fillRect/>
          </a:stretch>
        </p:blipFill>
        <p:spPr>
          <a:xfrm>
            <a:off x="8272910" y="140671"/>
            <a:ext cx="684000" cy="684000"/>
          </a:xfrm>
          <a:prstGeom prst="rect">
            <a:avLst/>
          </a:prstGeom>
        </p:spPr>
      </p:pic>
      <p:sp>
        <p:nvSpPr>
          <p:cNvPr id="10" name="矩形 9"/>
          <p:cNvSpPr/>
          <p:nvPr/>
        </p:nvSpPr>
        <p:spPr>
          <a:xfrm>
            <a:off x="484743" y="379996"/>
            <a:ext cx="7571844" cy="4486366"/>
          </a:xfrm>
          <a:prstGeom prst="rect">
            <a:avLst/>
          </a:prstGeom>
          <a:solidFill>
            <a:schemeClr val="accent1">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 name="矩形 1"/>
          <p:cNvSpPr/>
          <p:nvPr/>
        </p:nvSpPr>
        <p:spPr>
          <a:xfrm>
            <a:off x="794443" y="736838"/>
            <a:ext cx="6971694" cy="584775"/>
          </a:xfrm>
          <a:prstGeom prst="rect">
            <a:avLst/>
          </a:prstGeom>
        </p:spPr>
        <p:txBody>
          <a:bodyPr wrap="square">
            <a:spAutoFit/>
          </a:bodyPr>
          <a:lstStyle/>
          <a:p>
            <a:pPr algn="dist"/>
            <a:r>
              <a:rPr lang="zh-CN" altLang="en-US" sz="3200" b="1" dirty="0">
                <a:solidFill>
                  <a:srgbClr val="FFFF00"/>
                </a:solidFill>
              </a:rPr>
              <a:t>一、设备磨损的</a:t>
            </a:r>
            <a:r>
              <a:rPr lang="zh-CN" altLang="en-US" sz="3200" b="1" dirty="0" smtClean="0">
                <a:solidFill>
                  <a:srgbClr val="FFFF00"/>
                </a:solidFill>
              </a:rPr>
              <a:t>类型（</a:t>
            </a:r>
            <a:r>
              <a:rPr lang="zh-CN" altLang="en-US" sz="2400" b="1" dirty="0">
                <a:solidFill>
                  <a:schemeClr val="bg1"/>
                </a:solidFill>
                <a:latin typeface="微软雅黑" panose="020B0503020204020204" pitchFamily="34" charset="-122"/>
                <a:ea typeface="微软雅黑" panose="020B0503020204020204" pitchFamily="34" charset="-122"/>
              </a:rPr>
              <a:t>两大类，四种形式</a:t>
            </a:r>
            <a:r>
              <a:rPr lang="zh-CN" altLang="en-US" sz="3200" b="1" dirty="0" smtClean="0">
                <a:solidFill>
                  <a:srgbClr val="FFFF00"/>
                </a:solidFill>
              </a:rPr>
              <a:t>）</a:t>
            </a:r>
            <a:endParaRPr lang="zh-CN" altLang="en-US" sz="3200" b="1" dirty="0">
              <a:solidFill>
                <a:srgbClr val="FFFF00"/>
              </a:solidFill>
            </a:endParaRPr>
          </a:p>
        </p:txBody>
      </p:sp>
      <p:sp>
        <p:nvSpPr>
          <p:cNvPr id="3" name="矩形 2"/>
          <p:cNvSpPr/>
          <p:nvPr/>
        </p:nvSpPr>
        <p:spPr>
          <a:xfrm>
            <a:off x="484742" y="1509502"/>
            <a:ext cx="7387865" cy="1338828"/>
          </a:xfrm>
          <a:prstGeom prst="rect">
            <a:avLst/>
          </a:prstGeom>
        </p:spPr>
        <p:txBody>
          <a:bodyPr wrap="square">
            <a:spAutoFit/>
          </a:bodyPr>
          <a:lstStyle/>
          <a:p>
            <a:pPr marL="742950" lvl="1" indent="-285750">
              <a:lnSpc>
                <a:spcPct val="150000"/>
              </a:lnSpc>
              <a:buClr>
                <a:srgbClr val="FFFF00"/>
              </a:buClr>
              <a:buFont typeface="Wingdings" panose="05000000000000000000" pitchFamily="2" charset="2"/>
              <a:buChar char="l"/>
            </a:pPr>
            <a:r>
              <a:rPr lang="zh-CN" altLang="en-US" dirty="0" smtClean="0">
                <a:solidFill>
                  <a:schemeClr val="bg1"/>
                </a:solidFill>
                <a:latin typeface="微软雅黑" panose="020B0503020204020204" pitchFamily="34" charset="-122"/>
                <a:ea typeface="微软雅黑" panose="020B0503020204020204" pitchFamily="34" charset="-122"/>
              </a:rPr>
              <a:t>（</a:t>
            </a:r>
            <a:r>
              <a:rPr lang="zh-CN" altLang="en-US" dirty="0">
                <a:solidFill>
                  <a:schemeClr val="bg1"/>
                </a:solidFill>
                <a:latin typeface="微软雅黑" panose="020B0503020204020204" pitchFamily="34" charset="-122"/>
                <a:ea typeface="微软雅黑" panose="020B0503020204020204" pitchFamily="34" charset="-122"/>
              </a:rPr>
              <a:t>一）有形</a:t>
            </a:r>
            <a:r>
              <a:rPr lang="zh-CN" altLang="en-US" dirty="0" smtClean="0">
                <a:solidFill>
                  <a:schemeClr val="bg1"/>
                </a:solidFill>
                <a:latin typeface="微软雅黑" panose="020B0503020204020204" pitchFamily="34" charset="-122"/>
                <a:ea typeface="微软雅黑" panose="020B0503020204020204" pitchFamily="34" charset="-122"/>
              </a:rPr>
              <a:t>磨损的特点</a:t>
            </a:r>
            <a:endParaRPr lang="en-US" altLang="zh-CN" dirty="0" smtClean="0">
              <a:solidFill>
                <a:schemeClr val="bg1"/>
              </a:solidFill>
              <a:latin typeface="微软雅黑" panose="020B0503020204020204" pitchFamily="34" charset="-122"/>
              <a:ea typeface="微软雅黑" panose="020B0503020204020204" pitchFamily="34" charset="-122"/>
            </a:endParaRPr>
          </a:p>
          <a:p>
            <a:pPr marL="742950" lvl="1" indent="-285750">
              <a:lnSpc>
                <a:spcPct val="150000"/>
              </a:lnSpc>
              <a:buClr>
                <a:srgbClr val="FFFF00"/>
              </a:buClr>
              <a:buFont typeface="Wingdings" panose="05000000000000000000" pitchFamily="2" charset="2"/>
              <a:buChar char="l"/>
            </a:pPr>
            <a:r>
              <a:rPr lang="zh-CN" altLang="en-US" dirty="0" smtClean="0">
                <a:solidFill>
                  <a:schemeClr val="bg1"/>
                </a:solidFill>
                <a:latin typeface="微软雅黑" panose="020B0503020204020204" pitchFamily="34" charset="-122"/>
                <a:ea typeface="微软雅黑" panose="020B0503020204020204" pitchFamily="34" charset="-122"/>
              </a:rPr>
              <a:t>两种有形磨损都造成设备的性能、精度降低，使设备的运行和维修费用增加，效率变低，反映了设备使用价值的降低。</a:t>
            </a:r>
            <a:endParaRPr lang="zh-CN" altLang="zh-CN" dirty="0">
              <a:solidFill>
                <a:schemeClr val="bg1"/>
              </a:solidFill>
              <a:latin typeface="微软雅黑" panose="020B0503020204020204" pitchFamily="34" charset="-122"/>
              <a:ea typeface="微软雅黑" panose="020B0503020204020204" pitchFamily="34" charset="-122"/>
            </a:endParaRPr>
          </a:p>
        </p:txBody>
      </p:sp>
    </p:spTree>
    <p:custDataLst>
      <p:tags r:id="rId1"/>
    </p:custDataLst>
    <p:extLst>
      <p:ext uri="{BB962C8B-B14F-4D97-AF65-F5344CB8AC3E}">
        <p14:creationId xmlns:p14="http://schemas.microsoft.com/office/powerpoint/2010/main" val="3176986618"/>
      </p:ext>
    </p:extLst>
  </p:cSld>
  <p:clrMapOvr>
    <a:masterClrMapping/>
  </p:clrMapOvr>
  <p:transition spd="slow">
    <p:wip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0" y="-18808"/>
            <a:ext cx="9173232" cy="5181115"/>
            <a:chOff x="0" y="-18808"/>
            <a:chExt cx="9173232" cy="5181115"/>
          </a:xfrm>
        </p:grpSpPr>
        <p:pic>
          <p:nvPicPr>
            <p:cNvPr id="11" name="图片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8740587" cy="5143500"/>
            </a:xfrm>
            <a:prstGeom prst="rect">
              <a:avLst/>
            </a:prstGeom>
          </p:spPr>
        </p:pic>
        <p:pic>
          <p:nvPicPr>
            <p:cNvPr id="12" name="图片 11"/>
            <p:cNvPicPr>
              <a:picLocks noChangeAspect="1"/>
            </p:cNvPicPr>
            <p:nvPr/>
          </p:nvPicPr>
          <p:blipFill>
            <a:blip r:embed="rId4"/>
            <a:stretch>
              <a:fillRect/>
            </a:stretch>
          </p:blipFill>
          <p:spPr>
            <a:xfrm>
              <a:off x="8740587" y="-18808"/>
              <a:ext cx="432645" cy="5181115"/>
            </a:xfrm>
            <a:prstGeom prst="rect">
              <a:avLst/>
            </a:prstGeom>
          </p:spPr>
        </p:pic>
      </p:grpSp>
      <p:sp>
        <p:nvSpPr>
          <p:cNvPr id="6" name="矩形 5"/>
          <p:cNvSpPr/>
          <p:nvPr/>
        </p:nvSpPr>
        <p:spPr>
          <a:xfrm>
            <a:off x="0" y="1270"/>
            <a:ext cx="9224682" cy="5142865"/>
          </a:xfrm>
          <a:prstGeom prst="rect">
            <a:avLst/>
          </a:prstGeom>
          <a:gradFill>
            <a:gsLst>
              <a:gs pos="0">
                <a:schemeClr val="tx1">
                  <a:lumMod val="95000"/>
                  <a:lumOff val="5000"/>
                  <a:alpha val="37000"/>
                </a:schemeClr>
              </a:gs>
              <a:gs pos="88000">
                <a:srgbClr val="000B11">
                  <a:alpha val="83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descr="E:\大学\动网\图片素材\u=3052342896,168739604&amp;fm=27&amp;gp=0.pngu=3052342896,168739604&amp;fm=27&amp;gp=0"/>
          <p:cNvPicPr>
            <a:picLocks noChangeAspect="1"/>
          </p:cNvPicPr>
          <p:nvPr/>
        </p:nvPicPr>
        <p:blipFill>
          <a:blip r:embed="rId5"/>
          <a:srcRect/>
          <a:stretch>
            <a:fillRect/>
          </a:stretch>
        </p:blipFill>
        <p:spPr>
          <a:xfrm>
            <a:off x="8272910" y="140671"/>
            <a:ext cx="684000" cy="684000"/>
          </a:xfrm>
          <a:prstGeom prst="rect">
            <a:avLst/>
          </a:prstGeom>
        </p:spPr>
      </p:pic>
      <p:sp>
        <p:nvSpPr>
          <p:cNvPr id="10" name="矩形 9"/>
          <p:cNvSpPr/>
          <p:nvPr/>
        </p:nvSpPr>
        <p:spPr>
          <a:xfrm>
            <a:off x="484743" y="379996"/>
            <a:ext cx="7571844" cy="4486366"/>
          </a:xfrm>
          <a:prstGeom prst="rect">
            <a:avLst/>
          </a:prstGeom>
          <a:solidFill>
            <a:schemeClr val="accent1">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 name="矩形 1"/>
          <p:cNvSpPr/>
          <p:nvPr/>
        </p:nvSpPr>
        <p:spPr>
          <a:xfrm>
            <a:off x="794443" y="736838"/>
            <a:ext cx="6971694" cy="584775"/>
          </a:xfrm>
          <a:prstGeom prst="rect">
            <a:avLst/>
          </a:prstGeom>
        </p:spPr>
        <p:txBody>
          <a:bodyPr wrap="square">
            <a:spAutoFit/>
          </a:bodyPr>
          <a:lstStyle/>
          <a:p>
            <a:pPr algn="dist"/>
            <a:r>
              <a:rPr lang="zh-CN" altLang="en-US" sz="3200" b="1" dirty="0">
                <a:solidFill>
                  <a:srgbClr val="FFFF00"/>
                </a:solidFill>
              </a:rPr>
              <a:t>一、设备磨损的</a:t>
            </a:r>
            <a:r>
              <a:rPr lang="zh-CN" altLang="en-US" sz="3200" b="1" dirty="0" smtClean="0">
                <a:solidFill>
                  <a:srgbClr val="FFFF00"/>
                </a:solidFill>
              </a:rPr>
              <a:t>类型（</a:t>
            </a:r>
            <a:r>
              <a:rPr lang="zh-CN" altLang="en-US" sz="2400" b="1" dirty="0">
                <a:solidFill>
                  <a:schemeClr val="bg1"/>
                </a:solidFill>
                <a:latin typeface="微软雅黑" panose="020B0503020204020204" pitchFamily="34" charset="-122"/>
                <a:ea typeface="微软雅黑" panose="020B0503020204020204" pitchFamily="34" charset="-122"/>
              </a:rPr>
              <a:t>两大类，四种形式</a:t>
            </a:r>
            <a:r>
              <a:rPr lang="zh-CN" altLang="en-US" sz="3200" b="1" dirty="0" smtClean="0">
                <a:solidFill>
                  <a:srgbClr val="FFFF00"/>
                </a:solidFill>
              </a:rPr>
              <a:t>）</a:t>
            </a:r>
            <a:endParaRPr lang="zh-CN" altLang="en-US" sz="3200" b="1" dirty="0">
              <a:solidFill>
                <a:srgbClr val="FFFF00"/>
              </a:solidFill>
            </a:endParaRPr>
          </a:p>
        </p:txBody>
      </p:sp>
      <p:sp>
        <p:nvSpPr>
          <p:cNvPr id="3" name="矩形 2"/>
          <p:cNvSpPr/>
          <p:nvPr/>
        </p:nvSpPr>
        <p:spPr>
          <a:xfrm>
            <a:off x="484742" y="1509502"/>
            <a:ext cx="7387865" cy="3416320"/>
          </a:xfrm>
          <a:prstGeom prst="rect">
            <a:avLst/>
          </a:prstGeom>
        </p:spPr>
        <p:txBody>
          <a:bodyPr wrap="square">
            <a:spAutoFit/>
          </a:bodyPr>
          <a:lstStyle/>
          <a:p>
            <a:pPr marL="742950" lvl="1" indent="-285750">
              <a:lnSpc>
                <a:spcPct val="150000"/>
              </a:lnSpc>
              <a:buClr>
                <a:srgbClr val="FFFF00"/>
              </a:buClr>
              <a:buFont typeface="Wingdings" panose="05000000000000000000" pitchFamily="2" charset="2"/>
              <a:buChar char="l"/>
            </a:pPr>
            <a:r>
              <a:rPr lang="zh-CN" altLang="en-US" dirty="0" smtClean="0">
                <a:solidFill>
                  <a:schemeClr val="bg1"/>
                </a:solidFill>
                <a:latin typeface="微软雅黑" panose="020B0503020204020204" pitchFamily="34" charset="-122"/>
                <a:ea typeface="微软雅黑" panose="020B0503020204020204" pitchFamily="34" charset="-122"/>
              </a:rPr>
              <a:t>（二）无形磨损（又称精神磨损、经济磨损）</a:t>
            </a:r>
            <a:endParaRPr lang="en-US" altLang="zh-CN" dirty="0" smtClean="0">
              <a:solidFill>
                <a:schemeClr val="bg1"/>
              </a:solidFill>
              <a:latin typeface="微软雅黑" panose="020B0503020204020204" pitchFamily="34" charset="-122"/>
              <a:ea typeface="微软雅黑" panose="020B0503020204020204" pitchFamily="34" charset="-122"/>
            </a:endParaRPr>
          </a:p>
          <a:p>
            <a:pPr marL="742950" lvl="1" indent="-285750">
              <a:lnSpc>
                <a:spcPct val="150000"/>
              </a:lnSpc>
              <a:buClr>
                <a:srgbClr val="FFFF00"/>
              </a:buClr>
              <a:buFont typeface="Wingdings" panose="05000000000000000000" pitchFamily="2" charset="2"/>
              <a:buChar char="l"/>
            </a:pPr>
            <a:r>
              <a:rPr lang="zh-CN" altLang="en-US" b="1" dirty="0" smtClean="0">
                <a:solidFill>
                  <a:srgbClr val="92D050"/>
                </a:solidFill>
                <a:latin typeface="微软雅黑" panose="020B0503020204020204" pitchFamily="34" charset="-122"/>
                <a:ea typeface="微软雅黑" panose="020B0503020204020204" pitchFamily="34" charset="-122"/>
              </a:rPr>
              <a:t>第一种无形磨损</a:t>
            </a:r>
            <a:r>
              <a:rPr lang="zh-CN" altLang="en-US" dirty="0" smtClean="0">
                <a:solidFill>
                  <a:schemeClr val="bg1"/>
                </a:solidFill>
                <a:latin typeface="微软雅黑" panose="020B0503020204020204" pitchFamily="34" charset="-122"/>
                <a:ea typeface="微软雅黑" panose="020B0503020204020204" pitchFamily="34" charset="-122"/>
              </a:rPr>
              <a:t>：结构</a:t>
            </a:r>
            <a:r>
              <a:rPr lang="zh-CN" altLang="en-US" dirty="0">
                <a:solidFill>
                  <a:schemeClr val="bg1"/>
                </a:solidFill>
                <a:latin typeface="微软雅黑" panose="020B0503020204020204" pitchFamily="34" charset="-122"/>
                <a:ea typeface="微软雅黑" panose="020B0503020204020204" pitchFamily="34" charset="-122"/>
              </a:rPr>
              <a:t>和性能没变化，但技术进步、设备制造工艺改进，同类设备再生产价值降低</a:t>
            </a:r>
            <a:r>
              <a:rPr lang="zh-CN" altLang="en-US" dirty="0" smtClean="0">
                <a:solidFill>
                  <a:schemeClr val="bg1"/>
                </a:solidFill>
                <a:latin typeface="微软雅黑" panose="020B0503020204020204" pitchFamily="34" charset="-122"/>
                <a:ea typeface="微软雅黑" panose="020B0503020204020204" pitchFamily="34" charset="-122"/>
              </a:rPr>
              <a:t>，因而设备的市场价格也降低了，致使原设备相对贬值。</a:t>
            </a:r>
            <a:endParaRPr lang="en-US" altLang="zh-CN" dirty="0" smtClean="0">
              <a:solidFill>
                <a:schemeClr val="bg1"/>
              </a:solidFill>
              <a:latin typeface="微软雅黑" panose="020B0503020204020204" pitchFamily="34" charset="-122"/>
              <a:ea typeface="微软雅黑" panose="020B0503020204020204" pitchFamily="34" charset="-122"/>
            </a:endParaRPr>
          </a:p>
          <a:p>
            <a:pPr marL="742950" lvl="1" indent="-285750">
              <a:lnSpc>
                <a:spcPct val="150000"/>
              </a:lnSpc>
              <a:buClr>
                <a:srgbClr val="FFFF00"/>
              </a:buClr>
              <a:buFont typeface="Wingdings" panose="05000000000000000000" pitchFamily="2" charset="2"/>
              <a:buChar char="l"/>
            </a:pPr>
            <a:r>
              <a:rPr lang="zh-CN" altLang="en-US" dirty="0" smtClean="0">
                <a:solidFill>
                  <a:schemeClr val="bg1"/>
                </a:solidFill>
                <a:latin typeface="微软雅黑" panose="020B0503020204020204" pitchFamily="34" charset="-122"/>
                <a:ea typeface="微软雅黑" panose="020B0503020204020204" pitchFamily="34" charset="-122"/>
              </a:rPr>
              <a:t>这种无形磨损的后果致使现有设备原值价值部分贬值，设备本身的技术特性和功能价值并未发生变化，故不会影响现有设备的使用。因此，</a:t>
            </a:r>
            <a:r>
              <a:rPr lang="zh-CN" altLang="en-US" b="1" u="sng" dirty="0" smtClean="0">
                <a:solidFill>
                  <a:schemeClr val="bg1"/>
                </a:solidFill>
                <a:latin typeface="微软雅黑" panose="020B0503020204020204" pitchFamily="34" charset="-122"/>
                <a:ea typeface="微软雅黑" panose="020B0503020204020204" pitchFamily="34" charset="-122"/>
              </a:rPr>
              <a:t>不产生提前更换设备的问题</a:t>
            </a:r>
            <a:r>
              <a:rPr lang="zh-CN" altLang="en-US" dirty="0" smtClean="0">
                <a:solidFill>
                  <a:schemeClr val="bg1"/>
                </a:solidFill>
                <a:latin typeface="微软雅黑" panose="020B0503020204020204" pitchFamily="34" charset="-122"/>
                <a:ea typeface="微软雅黑" panose="020B0503020204020204" pitchFamily="34" charset="-122"/>
              </a:rPr>
              <a:t>。</a:t>
            </a:r>
            <a:endParaRPr lang="en-US" altLang="zh-CN" dirty="0" smtClean="0">
              <a:solidFill>
                <a:schemeClr val="bg1"/>
              </a:solidFill>
              <a:latin typeface="微软雅黑" panose="020B0503020204020204" pitchFamily="34" charset="-122"/>
              <a:ea typeface="微软雅黑" panose="020B0503020204020204" pitchFamily="34" charset="-122"/>
            </a:endParaRPr>
          </a:p>
          <a:p>
            <a:pPr marL="742950" lvl="1" indent="-285750">
              <a:lnSpc>
                <a:spcPct val="150000"/>
              </a:lnSpc>
              <a:buClr>
                <a:srgbClr val="FFFF00"/>
              </a:buClr>
              <a:buFont typeface="Wingdings" panose="05000000000000000000" pitchFamily="2" charset="2"/>
              <a:buChar char="l"/>
            </a:pPr>
            <a:endParaRPr lang="zh-CN" altLang="en-US" dirty="0">
              <a:solidFill>
                <a:schemeClr val="bg1"/>
              </a:solidFill>
              <a:latin typeface="微软雅黑" panose="020B0503020204020204" pitchFamily="34" charset="-122"/>
              <a:ea typeface="微软雅黑" panose="020B0503020204020204" pitchFamily="34" charset="-122"/>
            </a:endParaRPr>
          </a:p>
        </p:txBody>
      </p:sp>
    </p:spTree>
    <p:custDataLst>
      <p:tags r:id="rId1"/>
    </p:custDataLst>
    <p:extLst>
      <p:ext uri="{BB962C8B-B14F-4D97-AF65-F5344CB8AC3E}">
        <p14:creationId xmlns:p14="http://schemas.microsoft.com/office/powerpoint/2010/main" val="3941984147"/>
      </p:ext>
    </p:extLst>
  </p:cSld>
  <p:clrMapOvr>
    <a:masterClrMapping/>
  </p:clrMapOvr>
  <p:transition spd="slow">
    <p:wip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0" y="-18808"/>
            <a:ext cx="9173232" cy="5181115"/>
            <a:chOff x="0" y="-18808"/>
            <a:chExt cx="9173232" cy="5181115"/>
          </a:xfrm>
        </p:grpSpPr>
        <p:pic>
          <p:nvPicPr>
            <p:cNvPr id="11" name="图片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8740587" cy="5143500"/>
            </a:xfrm>
            <a:prstGeom prst="rect">
              <a:avLst/>
            </a:prstGeom>
          </p:spPr>
        </p:pic>
        <p:pic>
          <p:nvPicPr>
            <p:cNvPr id="12" name="图片 11"/>
            <p:cNvPicPr>
              <a:picLocks noChangeAspect="1"/>
            </p:cNvPicPr>
            <p:nvPr/>
          </p:nvPicPr>
          <p:blipFill>
            <a:blip r:embed="rId4"/>
            <a:stretch>
              <a:fillRect/>
            </a:stretch>
          </p:blipFill>
          <p:spPr>
            <a:xfrm>
              <a:off x="8740587" y="-18808"/>
              <a:ext cx="432645" cy="5181115"/>
            </a:xfrm>
            <a:prstGeom prst="rect">
              <a:avLst/>
            </a:prstGeom>
          </p:spPr>
        </p:pic>
      </p:grpSp>
      <p:sp>
        <p:nvSpPr>
          <p:cNvPr id="6" name="矩形 5"/>
          <p:cNvSpPr/>
          <p:nvPr/>
        </p:nvSpPr>
        <p:spPr>
          <a:xfrm>
            <a:off x="0" y="1270"/>
            <a:ext cx="9224682" cy="5142865"/>
          </a:xfrm>
          <a:prstGeom prst="rect">
            <a:avLst/>
          </a:prstGeom>
          <a:gradFill>
            <a:gsLst>
              <a:gs pos="0">
                <a:schemeClr val="tx1">
                  <a:lumMod val="95000"/>
                  <a:lumOff val="5000"/>
                  <a:alpha val="37000"/>
                </a:schemeClr>
              </a:gs>
              <a:gs pos="88000">
                <a:srgbClr val="000B11">
                  <a:alpha val="83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descr="E:\大学\动网\图片素材\u=3052342896,168739604&amp;fm=27&amp;gp=0.pngu=3052342896,168739604&amp;fm=27&amp;gp=0"/>
          <p:cNvPicPr>
            <a:picLocks noChangeAspect="1"/>
          </p:cNvPicPr>
          <p:nvPr/>
        </p:nvPicPr>
        <p:blipFill>
          <a:blip r:embed="rId5"/>
          <a:srcRect/>
          <a:stretch>
            <a:fillRect/>
          </a:stretch>
        </p:blipFill>
        <p:spPr>
          <a:xfrm>
            <a:off x="8272910" y="140671"/>
            <a:ext cx="684000" cy="684000"/>
          </a:xfrm>
          <a:prstGeom prst="rect">
            <a:avLst/>
          </a:prstGeom>
        </p:spPr>
      </p:pic>
      <p:sp>
        <p:nvSpPr>
          <p:cNvPr id="10" name="矩形 9"/>
          <p:cNvSpPr/>
          <p:nvPr/>
        </p:nvSpPr>
        <p:spPr>
          <a:xfrm>
            <a:off x="484743" y="379996"/>
            <a:ext cx="7571844" cy="4486366"/>
          </a:xfrm>
          <a:prstGeom prst="rect">
            <a:avLst/>
          </a:prstGeom>
          <a:solidFill>
            <a:schemeClr val="accent1">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 name="矩形 1"/>
          <p:cNvSpPr/>
          <p:nvPr/>
        </p:nvSpPr>
        <p:spPr>
          <a:xfrm>
            <a:off x="794443" y="736838"/>
            <a:ext cx="6971694" cy="584775"/>
          </a:xfrm>
          <a:prstGeom prst="rect">
            <a:avLst/>
          </a:prstGeom>
        </p:spPr>
        <p:txBody>
          <a:bodyPr wrap="square">
            <a:spAutoFit/>
          </a:bodyPr>
          <a:lstStyle/>
          <a:p>
            <a:pPr algn="dist"/>
            <a:r>
              <a:rPr lang="zh-CN" altLang="en-US" sz="3200" b="1" dirty="0">
                <a:solidFill>
                  <a:srgbClr val="FFFF00"/>
                </a:solidFill>
              </a:rPr>
              <a:t>一、设备磨损的</a:t>
            </a:r>
            <a:r>
              <a:rPr lang="zh-CN" altLang="en-US" sz="3200" b="1" dirty="0" smtClean="0">
                <a:solidFill>
                  <a:srgbClr val="FFFF00"/>
                </a:solidFill>
              </a:rPr>
              <a:t>类型（</a:t>
            </a:r>
            <a:r>
              <a:rPr lang="zh-CN" altLang="en-US" sz="2400" b="1" dirty="0">
                <a:solidFill>
                  <a:schemeClr val="bg1"/>
                </a:solidFill>
                <a:latin typeface="微软雅黑" panose="020B0503020204020204" pitchFamily="34" charset="-122"/>
                <a:ea typeface="微软雅黑" panose="020B0503020204020204" pitchFamily="34" charset="-122"/>
              </a:rPr>
              <a:t>两大类，四种形式</a:t>
            </a:r>
            <a:r>
              <a:rPr lang="zh-CN" altLang="en-US" sz="3200" b="1" dirty="0" smtClean="0">
                <a:solidFill>
                  <a:srgbClr val="FFFF00"/>
                </a:solidFill>
              </a:rPr>
              <a:t>）</a:t>
            </a:r>
            <a:endParaRPr lang="zh-CN" altLang="en-US" sz="3200" b="1" dirty="0">
              <a:solidFill>
                <a:srgbClr val="FFFF00"/>
              </a:solidFill>
            </a:endParaRPr>
          </a:p>
        </p:txBody>
      </p:sp>
      <p:sp>
        <p:nvSpPr>
          <p:cNvPr id="3" name="矩形 2"/>
          <p:cNvSpPr/>
          <p:nvPr/>
        </p:nvSpPr>
        <p:spPr>
          <a:xfrm>
            <a:off x="484742" y="1509502"/>
            <a:ext cx="7387865" cy="3416320"/>
          </a:xfrm>
          <a:prstGeom prst="rect">
            <a:avLst/>
          </a:prstGeom>
        </p:spPr>
        <p:txBody>
          <a:bodyPr wrap="square">
            <a:spAutoFit/>
          </a:bodyPr>
          <a:lstStyle/>
          <a:p>
            <a:pPr marL="742950" lvl="1" indent="-285750">
              <a:lnSpc>
                <a:spcPct val="150000"/>
              </a:lnSpc>
              <a:buClr>
                <a:srgbClr val="FFFF00"/>
              </a:buClr>
              <a:buFont typeface="Wingdings" panose="05000000000000000000" pitchFamily="2" charset="2"/>
              <a:buChar char="l"/>
            </a:pPr>
            <a:r>
              <a:rPr lang="zh-CN" altLang="en-US" dirty="0" smtClean="0">
                <a:solidFill>
                  <a:schemeClr val="bg1"/>
                </a:solidFill>
                <a:latin typeface="微软雅黑" panose="020B0503020204020204" pitchFamily="34" charset="-122"/>
                <a:ea typeface="微软雅黑" panose="020B0503020204020204" pitchFamily="34" charset="-122"/>
              </a:rPr>
              <a:t>（二）无形磨损（又称精神磨损、经济磨损）</a:t>
            </a:r>
            <a:endParaRPr lang="en-US" altLang="zh-CN" dirty="0" smtClean="0">
              <a:solidFill>
                <a:schemeClr val="bg1"/>
              </a:solidFill>
              <a:latin typeface="微软雅黑" panose="020B0503020204020204" pitchFamily="34" charset="-122"/>
              <a:ea typeface="微软雅黑" panose="020B0503020204020204" pitchFamily="34" charset="-122"/>
            </a:endParaRPr>
          </a:p>
          <a:p>
            <a:pPr marL="742950" lvl="1" indent="-285750">
              <a:lnSpc>
                <a:spcPct val="150000"/>
              </a:lnSpc>
              <a:buClr>
                <a:srgbClr val="FFFF00"/>
              </a:buClr>
              <a:buFont typeface="Wingdings" panose="05000000000000000000" pitchFamily="2" charset="2"/>
              <a:buChar char="l"/>
            </a:pPr>
            <a:r>
              <a:rPr lang="zh-CN" altLang="en-US" b="1" dirty="0" smtClean="0">
                <a:solidFill>
                  <a:srgbClr val="92D050"/>
                </a:solidFill>
                <a:latin typeface="微软雅黑" panose="020B0503020204020204" pitchFamily="34" charset="-122"/>
                <a:ea typeface="微软雅黑" panose="020B0503020204020204" pitchFamily="34" charset="-122"/>
              </a:rPr>
              <a:t>第二种无形磨损</a:t>
            </a:r>
            <a:r>
              <a:rPr lang="zh-CN" altLang="en-US" dirty="0" smtClean="0">
                <a:solidFill>
                  <a:schemeClr val="bg1"/>
                </a:solidFill>
                <a:latin typeface="微软雅黑" panose="020B0503020204020204" pitchFamily="34" charset="-122"/>
                <a:ea typeface="微软雅黑" panose="020B0503020204020204" pitchFamily="34" charset="-122"/>
              </a:rPr>
              <a:t>：由于科学技术的进步，不断创造出结构更先进、性能更完善、效率更高、耗费原材料和能源更少的新型设备，使原有设备相对陈旧落后，其经济效益相对降低而发生贬值。</a:t>
            </a:r>
            <a:endParaRPr lang="en-US" altLang="zh-CN" dirty="0" smtClean="0">
              <a:solidFill>
                <a:schemeClr val="bg1"/>
              </a:solidFill>
              <a:latin typeface="微软雅黑" panose="020B0503020204020204" pitchFamily="34" charset="-122"/>
              <a:ea typeface="微软雅黑" panose="020B0503020204020204" pitchFamily="34" charset="-122"/>
            </a:endParaRPr>
          </a:p>
          <a:p>
            <a:pPr marL="742950" lvl="1" indent="-285750">
              <a:lnSpc>
                <a:spcPct val="150000"/>
              </a:lnSpc>
              <a:buClr>
                <a:srgbClr val="FFFF00"/>
              </a:buClr>
              <a:buFont typeface="Wingdings" panose="05000000000000000000" pitchFamily="2" charset="2"/>
              <a:buChar char="l"/>
            </a:pPr>
            <a:r>
              <a:rPr lang="zh-CN" altLang="en-US" dirty="0" smtClean="0">
                <a:solidFill>
                  <a:schemeClr val="bg1"/>
                </a:solidFill>
                <a:latin typeface="微软雅黑" panose="020B0503020204020204" pitchFamily="34" charset="-122"/>
                <a:ea typeface="微软雅黑" panose="020B0503020204020204" pitchFamily="34" charset="-122"/>
              </a:rPr>
              <a:t>其后果不仅是原有设备的价值降低，而且技术上由于更先进的新设备的发明导致原设备的使用价值局部或全部丧失，这就</a:t>
            </a:r>
            <a:r>
              <a:rPr lang="zh-CN" altLang="en-US" b="1" u="sng" dirty="0" smtClean="0">
                <a:solidFill>
                  <a:schemeClr val="bg1"/>
                </a:solidFill>
                <a:latin typeface="微软雅黑" panose="020B0503020204020204" pitchFamily="34" charset="-122"/>
                <a:ea typeface="微软雅黑" panose="020B0503020204020204" pitchFamily="34" charset="-122"/>
              </a:rPr>
              <a:t>产生了是否用新设备替代现有陈旧落后设备的问题</a:t>
            </a:r>
            <a:r>
              <a:rPr lang="zh-CN" altLang="en-US" dirty="0" smtClean="0">
                <a:solidFill>
                  <a:schemeClr val="bg1"/>
                </a:solidFill>
                <a:latin typeface="微软雅黑" panose="020B0503020204020204" pitchFamily="34" charset="-122"/>
                <a:ea typeface="微软雅黑" panose="020B0503020204020204" pitchFamily="34" charset="-122"/>
              </a:rPr>
              <a:t>。</a:t>
            </a:r>
            <a:endParaRPr lang="en-US" altLang="zh-CN" dirty="0" smtClean="0">
              <a:solidFill>
                <a:schemeClr val="bg1"/>
              </a:solidFill>
              <a:latin typeface="微软雅黑" panose="020B0503020204020204" pitchFamily="34" charset="-122"/>
              <a:ea typeface="微软雅黑" panose="020B0503020204020204" pitchFamily="34" charset="-122"/>
            </a:endParaRPr>
          </a:p>
          <a:p>
            <a:pPr marL="742950" lvl="1" indent="-285750">
              <a:lnSpc>
                <a:spcPct val="150000"/>
              </a:lnSpc>
              <a:buClr>
                <a:srgbClr val="FFFF00"/>
              </a:buClr>
              <a:buFont typeface="Wingdings" panose="05000000000000000000" pitchFamily="2" charset="2"/>
              <a:buChar char="l"/>
            </a:pPr>
            <a:endParaRPr lang="zh-CN" altLang="en-US" dirty="0">
              <a:solidFill>
                <a:schemeClr val="bg1"/>
              </a:solidFill>
              <a:latin typeface="微软雅黑" panose="020B0503020204020204" pitchFamily="34" charset="-122"/>
              <a:ea typeface="微软雅黑" panose="020B0503020204020204" pitchFamily="34" charset="-122"/>
            </a:endParaRPr>
          </a:p>
        </p:txBody>
      </p:sp>
    </p:spTree>
    <p:custDataLst>
      <p:tags r:id="rId1"/>
    </p:custDataLst>
    <p:extLst>
      <p:ext uri="{BB962C8B-B14F-4D97-AF65-F5344CB8AC3E}">
        <p14:creationId xmlns:p14="http://schemas.microsoft.com/office/powerpoint/2010/main" val="555347082"/>
      </p:ext>
    </p:extLst>
  </p:cSld>
  <p:clrMapOvr>
    <a:masterClrMapping/>
  </p:clrMapOvr>
  <p:transition spd="slow">
    <p:wip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0" y="-18808"/>
            <a:ext cx="9173232" cy="5181115"/>
            <a:chOff x="0" y="-18808"/>
            <a:chExt cx="9173232" cy="5181115"/>
          </a:xfrm>
        </p:grpSpPr>
        <p:pic>
          <p:nvPicPr>
            <p:cNvPr id="11" name="图片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8740587" cy="5143500"/>
            </a:xfrm>
            <a:prstGeom prst="rect">
              <a:avLst/>
            </a:prstGeom>
          </p:spPr>
        </p:pic>
        <p:pic>
          <p:nvPicPr>
            <p:cNvPr id="12" name="图片 11"/>
            <p:cNvPicPr>
              <a:picLocks noChangeAspect="1"/>
            </p:cNvPicPr>
            <p:nvPr/>
          </p:nvPicPr>
          <p:blipFill>
            <a:blip r:embed="rId4"/>
            <a:stretch>
              <a:fillRect/>
            </a:stretch>
          </p:blipFill>
          <p:spPr>
            <a:xfrm>
              <a:off x="8740587" y="-18808"/>
              <a:ext cx="432645" cy="5181115"/>
            </a:xfrm>
            <a:prstGeom prst="rect">
              <a:avLst/>
            </a:prstGeom>
          </p:spPr>
        </p:pic>
      </p:grpSp>
      <p:sp>
        <p:nvSpPr>
          <p:cNvPr id="6" name="矩形 5"/>
          <p:cNvSpPr/>
          <p:nvPr/>
        </p:nvSpPr>
        <p:spPr>
          <a:xfrm>
            <a:off x="0" y="1270"/>
            <a:ext cx="9224682" cy="5142865"/>
          </a:xfrm>
          <a:prstGeom prst="rect">
            <a:avLst/>
          </a:prstGeom>
          <a:gradFill>
            <a:gsLst>
              <a:gs pos="0">
                <a:schemeClr val="tx1">
                  <a:lumMod val="95000"/>
                  <a:lumOff val="5000"/>
                  <a:alpha val="37000"/>
                </a:schemeClr>
              </a:gs>
              <a:gs pos="88000">
                <a:srgbClr val="000B11">
                  <a:alpha val="83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descr="E:\大学\动网\图片素材\u=3052342896,168739604&amp;fm=27&amp;gp=0.pngu=3052342896,168739604&amp;fm=27&amp;gp=0"/>
          <p:cNvPicPr>
            <a:picLocks noChangeAspect="1"/>
          </p:cNvPicPr>
          <p:nvPr/>
        </p:nvPicPr>
        <p:blipFill>
          <a:blip r:embed="rId5"/>
          <a:srcRect/>
          <a:stretch>
            <a:fillRect/>
          </a:stretch>
        </p:blipFill>
        <p:spPr>
          <a:xfrm>
            <a:off x="8272910" y="140671"/>
            <a:ext cx="684000" cy="684000"/>
          </a:xfrm>
          <a:prstGeom prst="rect">
            <a:avLst/>
          </a:prstGeom>
        </p:spPr>
      </p:pic>
      <p:sp>
        <p:nvSpPr>
          <p:cNvPr id="10" name="矩形 9"/>
          <p:cNvSpPr/>
          <p:nvPr/>
        </p:nvSpPr>
        <p:spPr>
          <a:xfrm>
            <a:off x="484743" y="379996"/>
            <a:ext cx="7571844" cy="4486366"/>
          </a:xfrm>
          <a:prstGeom prst="rect">
            <a:avLst/>
          </a:prstGeom>
          <a:solidFill>
            <a:schemeClr val="accent1">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 name="矩形 1"/>
          <p:cNvSpPr/>
          <p:nvPr/>
        </p:nvSpPr>
        <p:spPr>
          <a:xfrm>
            <a:off x="794443" y="736838"/>
            <a:ext cx="6971694" cy="584775"/>
          </a:xfrm>
          <a:prstGeom prst="rect">
            <a:avLst/>
          </a:prstGeom>
        </p:spPr>
        <p:txBody>
          <a:bodyPr wrap="square">
            <a:spAutoFit/>
          </a:bodyPr>
          <a:lstStyle/>
          <a:p>
            <a:pPr algn="dist"/>
            <a:r>
              <a:rPr lang="zh-CN" altLang="en-US" sz="3200" b="1" dirty="0">
                <a:solidFill>
                  <a:srgbClr val="FFFF00"/>
                </a:solidFill>
              </a:rPr>
              <a:t>一、设备磨损的</a:t>
            </a:r>
            <a:r>
              <a:rPr lang="zh-CN" altLang="en-US" sz="3200" b="1" dirty="0" smtClean="0">
                <a:solidFill>
                  <a:srgbClr val="FFFF00"/>
                </a:solidFill>
              </a:rPr>
              <a:t>类型（</a:t>
            </a:r>
            <a:r>
              <a:rPr lang="zh-CN" altLang="en-US" sz="2400" b="1" dirty="0">
                <a:solidFill>
                  <a:schemeClr val="bg1"/>
                </a:solidFill>
                <a:latin typeface="微软雅黑" panose="020B0503020204020204" pitchFamily="34" charset="-122"/>
                <a:ea typeface="微软雅黑" panose="020B0503020204020204" pitchFamily="34" charset="-122"/>
              </a:rPr>
              <a:t>两大类，四种形式</a:t>
            </a:r>
            <a:r>
              <a:rPr lang="zh-CN" altLang="en-US" sz="3200" b="1" dirty="0" smtClean="0">
                <a:solidFill>
                  <a:srgbClr val="FFFF00"/>
                </a:solidFill>
              </a:rPr>
              <a:t>）</a:t>
            </a:r>
            <a:endParaRPr lang="zh-CN" altLang="en-US" sz="3200" b="1" dirty="0">
              <a:solidFill>
                <a:srgbClr val="FFFF00"/>
              </a:solidFill>
            </a:endParaRPr>
          </a:p>
        </p:txBody>
      </p:sp>
      <p:sp>
        <p:nvSpPr>
          <p:cNvPr id="3" name="矩形 2"/>
          <p:cNvSpPr/>
          <p:nvPr/>
        </p:nvSpPr>
        <p:spPr>
          <a:xfrm>
            <a:off x="484742" y="1509502"/>
            <a:ext cx="7387865" cy="1338828"/>
          </a:xfrm>
          <a:prstGeom prst="rect">
            <a:avLst/>
          </a:prstGeom>
        </p:spPr>
        <p:txBody>
          <a:bodyPr wrap="square">
            <a:spAutoFit/>
          </a:bodyPr>
          <a:lstStyle/>
          <a:p>
            <a:pPr marL="742950" lvl="1" indent="-285750">
              <a:lnSpc>
                <a:spcPct val="150000"/>
              </a:lnSpc>
              <a:buClr>
                <a:srgbClr val="FFFF00"/>
              </a:buClr>
              <a:buFont typeface="Wingdings" panose="05000000000000000000" pitchFamily="2" charset="2"/>
              <a:buChar char="l"/>
            </a:pPr>
            <a:r>
              <a:rPr lang="zh-CN" altLang="en-US" dirty="0" smtClean="0">
                <a:solidFill>
                  <a:schemeClr val="bg1"/>
                </a:solidFill>
                <a:latin typeface="微软雅黑" panose="020B0503020204020204" pitchFamily="34" charset="-122"/>
                <a:ea typeface="微软雅黑" panose="020B0503020204020204" pitchFamily="34" charset="-122"/>
              </a:rPr>
              <a:t>（三）设备的综合磨损</a:t>
            </a:r>
            <a:endParaRPr lang="en-US" altLang="zh-CN" dirty="0" smtClean="0">
              <a:solidFill>
                <a:schemeClr val="bg1"/>
              </a:solidFill>
              <a:latin typeface="微软雅黑" panose="020B0503020204020204" pitchFamily="34" charset="-122"/>
              <a:ea typeface="微软雅黑" panose="020B0503020204020204" pitchFamily="34" charset="-122"/>
            </a:endParaRPr>
          </a:p>
          <a:p>
            <a:pPr marL="742950" lvl="1" indent="-285750">
              <a:lnSpc>
                <a:spcPct val="150000"/>
              </a:lnSpc>
              <a:buClr>
                <a:srgbClr val="FFFF00"/>
              </a:buClr>
              <a:buFont typeface="Wingdings" panose="05000000000000000000" pitchFamily="2" charset="2"/>
              <a:buChar char="l"/>
            </a:pPr>
            <a:r>
              <a:rPr lang="zh-CN" altLang="en-US" b="1" dirty="0" smtClean="0">
                <a:solidFill>
                  <a:srgbClr val="92D050"/>
                </a:solidFill>
                <a:latin typeface="微软雅黑" panose="020B0503020204020204" pitchFamily="34" charset="-122"/>
                <a:ea typeface="微软雅黑" panose="020B0503020204020204" pitchFamily="34" charset="-122"/>
              </a:rPr>
              <a:t>指同时存在有形磨损和无形磨损的损坏和贬值的综合情况</a:t>
            </a:r>
            <a:r>
              <a:rPr lang="zh-CN" altLang="en-US" dirty="0" smtClean="0">
                <a:solidFill>
                  <a:schemeClr val="bg1"/>
                </a:solidFill>
                <a:latin typeface="微软雅黑" panose="020B0503020204020204" pitchFamily="34" charset="-122"/>
                <a:ea typeface="微软雅黑" panose="020B0503020204020204" pitchFamily="34" charset="-122"/>
              </a:rPr>
              <a:t>。对于任何特定设备来说，这两种磨损必然同时发生和互相影响。</a:t>
            </a:r>
            <a:endParaRPr lang="zh-CN" altLang="en-US" dirty="0">
              <a:solidFill>
                <a:schemeClr val="bg1"/>
              </a:solidFill>
              <a:latin typeface="微软雅黑" panose="020B0503020204020204" pitchFamily="34" charset="-122"/>
              <a:ea typeface="微软雅黑" panose="020B0503020204020204" pitchFamily="34" charset="-122"/>
            </a:endParaRPr>
          </a:p>
        </p:txBody>
      </p:sp>
    </p:spTree>
    <p:custDataLst>
      <p:tags r:id="rId1"/>
    </p:custDataLst>
    <p:extLst>
      <p:ext uri="{BB962C8B-B14F-4D97-AF65-F5344CB8AC3E}">
        <p14:creationId xmlns:p14="http://schemas.microsoft.com/office/powerpoint/2010/main" val="344587060"/>
      </p:ext>
    </p:extLst>
  </p:cSld>
  <p:clrMapOvr>
    <a:masterClrMapping/>
  </p:clrMapOvr>
  <p:transition spd="slow">
    <p:wipe/>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176"/>
  <p:tag name="KSO_WM_TEMPLATE_MASTER_TYPE" val="0"/>
  <p:tag name="KSO_WM_TEMPLATE_COLOR_TYPE" val="1"/>
  <p:tag name="KSO_WM_UNIT_SHOW_EDIT_AREA_INDICATION" val="1"/>
</p:tagLst>
</file>

<file path=ppt/tags/tag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0.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101.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10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03.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10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0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0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0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08.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Lst>
</file>

<file path=ppt/tags/tag109.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10.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11.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12.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13.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14.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15.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116.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17.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18.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11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20.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12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2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2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2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25.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Lst>
</file>

<file path=ppt/tags/tag126.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127.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28.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29.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30.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31.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32.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33.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134.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35.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13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37.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13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3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4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4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42.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Lst>
</file>

<file path=ppt/tags/tag143.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144.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45.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46.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47.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48.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149.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50.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51.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52.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15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54.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15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5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5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5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59.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Lst>
</file>

<file path=ppt/tags/tag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60.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161.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62.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63.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64.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65.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66.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67.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168.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69.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7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71.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17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7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7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7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76.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Lst>
</file>

<file path=ppt/tags/tag177.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178.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79.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80.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81.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82.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83.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84.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185.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86.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18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88.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18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9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9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9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93.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Lst>
</file>

<file path=ppt/tags/tag194.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195.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96.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97.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98.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99.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176"/>
</p:tagLst>
</file>

<file path=ppt/tags/tag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00.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201.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202.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203.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20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05.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20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0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0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0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10.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Lst>
</file>

<file path=ppt/tags/tag211.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212.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13.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14.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15.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16.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217.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218.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219.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20.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22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22.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22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2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2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2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27.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Lst>
</file>

<file path=ppt/tags/tag228.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229.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30.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31.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32.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33.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234.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235.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236.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237.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23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39.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4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4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4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4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44.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Lst>
</file>

<file path=ppt/tags/tag245.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246.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47.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48.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49.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50.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251.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252.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253.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254.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25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56.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25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5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5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6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6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26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176"/>
</p:tagLst>
</file>

<file path=ppt/tags/tag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6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6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6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6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6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6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7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7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7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7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7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7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7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7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7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8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8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8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8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8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8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8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8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8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91.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Lst>
</file>

<file path=ppt/tags/tag92.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93.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94.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95.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96.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97.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98.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99.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heme/theme1.xml><?xml version="1.0" encoding="utf-8"?>
<a:theme xmlns:a="http://schemas.openxmlformats.org/drawingml/2006/main" name="Office 主题​​">
  <a:themeElements>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457</TotalTime>
  <Words>2617</Words>
  <Application>Microsoft Office PowerPoint</Application>
  <PresentationFormat>全屏显示(16:9)</PresentationFormat>
  <Paragraphs>266</Paragraphs>
  <Slides>42</Slides>
  <Notes>0</Notes>
  <HiddenSlides>0</HiddenSlides>
  <MMClips>0</MMClips>
  <ScaleCrop>false</ScaleCrop>
  <HeadingPairs>
    <vt:vector size="8" baseType="variant">
      <vt:variant>
        <vt:lpstr>已用的字体</vt:lpstr>
      </vt:variant>
      <vt:variant>
        <vt:i4>8</vt:i4>
      </vt:variant>
      <vt:variant>
        <vt:lpstr>主题</vt:lpstr>
      </vt:variant>
      <vt:variant>
        <vt:i4>1</vt:i4>
      </vt:variant>
      <vt:variant>
        <vt:lpstr>嵌入 OLE 服务器</vt:lpstr>
      </vt:variant>
      <vt:variant>
        <vt:i4>1</vt:i4>
      </vt:variant>
      <vt:variant>
        <vt:lpstr>幻灯片标题</vt:lpstr>
      </vt:variant>
      <vt:variant>
        <vt:i4>42</vt:i4>
      </vt:variant>
    </vt:vector>
  </HeadingPairs>
  <TitlesOfParts>
    <vt:vector size="52" baseType="lpstr">
      <vt:lpstr>Microsoft Yahei</vt:lpstr>
      <vt:lpstr>楷体_GB2312</vt:lpstr>
      <vt:lpstr>宋体</vt:lpstr>
      <vt:lpstr>微软雅黑</vt:lpstr>
      <vt:lpstr>Arial</vt:lpstr>
      <vt:lpstr>Calibri</vt:lpstr>
      <vt:lpstr>Times New Roman</vt:lpstr>
      <vt:lpstr>Wingdings</vt:lpstr>
      <vt:lpstr>Office 主题​​</vt:lpstr>
      <vt:lpstr>Microsoft 公式 3.0</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例题：P58-59页</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Windows 用户</cp:lastModifiedBy>
  <cp:revision>245</cp:revision>
  <dcterms:created xsi:type="dcterms:W3CDTF">2019-06-19T02:08:00Z</dcterms:created>
  <dcterms:modified xsi:type="dcterms:W3CDTF">2021-10-27T03:00:25Z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2052-11.1.0.9999</vt:lpwstr>
  </property>
</Properties>
</file>